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1" r:id="rId1"/>
  </p:sldMasterIdLst>
  <p:notesMasterIdLst>
    <p:notesMasterId r:id="rId24"/>
  </p:notesMasterIdLst>
  <p:handoutMasterIdLst>
    <p:handoutMasterId r:id="rId25"/>
  </p:handoutMasterIdLst>
  <p:sldIdLst>
    <p:sldId id="313" r:id="rId2"/>
    <p:sldId id="312" r:id="rId3"/>
    <p:sldId id="331" r:id="rId4"/>
    <p:sldId id="315" r:id="rId5"/>
    <p:sldId id="330" r:id="rId6"/>
    <p:sldId id="318" r:id="rId7"/>
    <p:sldId id="332" r:id="rId8"/>
    <p:sldId id="320" r:id="rId9"/>
    <p:sldId id="333" r:id="rId10"/>
    <p:sldId id="334" r:id="rId11"/>
    <p:sldId id="316" r:id="rId12"/>
    <p:sldId id="265" r:id="rId13"/>
    <p:sldId id="325" r:id="rId14"/>
    <p:sldId id="323" r:id="rId15"/>
    <p:sldId id="339" r:id="rId16"/>
    <p:sldId id="324" r:id="rId17"/>
    <p:sldId id="327" r:id="rId18"/>
    <p:sldId id="328" r:id="rId19"/>
    <p:sldId id="336" r:id="rId20"/>
    <p:sldId id="317" r:id="rId21"/>
    <p:sldId id="337" r:id="rId22"/>
    <p:sldId id="314" r:id="rId23"/>
  </p:sldIdLst>
  <p:sldSz cx="9144000" cy="5143500" type="screen16x9"/>
  <p:notesSz cx="6858000" cy="9144000"/>
  <p:embeddedFontLst>
    <p:embeddedFont>
      <p:font typeface="Barlow" panose="00000500000000000000" pitchFamily="2" charset="0"/>
      <p:regular r:id="rId26"/>
      <p:bold r:id="rId27"/>
      <p:italic r:id="rId28"/>
      <p:boldItalic r:id="rId29"/>
    </p:embeddedFont>
    <p:embeddedFont>
      <p:font typeface="Comic Sans MS" panose="030F0702030302020204" pitchFamily="66" charset="0"/>
      <p:regular r:id="rId30"/>
      <p:bold r:id="rId31"/>
      <p:italic r:id="rId32"/>
      <p:boldItalic r:id="rId33"/>
    </p:embeddedFont>
    <p:embeddedFont>
      <p:font typeface="Fira Code" panose="020B0809050000020004" pitchFamily="49" charset="0"/>
      <p:regular r:id="rId34"/>
      <p:bold r:id="rId35"/>
    </p:embeddedFont>
    <p:embeddedFont>
      <p:font typeface="iCiel Cadena" panose="02000503000000020004" pitchFamily="2" charset="0"/>
      <p:bold r:id="rId36"/>
    </p:embeddedFont>
    <p:embeddedFont>
      <p:font typeface="Nunito Light" pitchFamily="2" charset="0"/>
      <p:regular r:id="rId37"/>
      <p:italic r:id="rId38"/>
    </p:embeddedFont>
    <p:embeddedFont>
      <p:font typeface="Open Sans" panose="020B0606030504020204" pitchFamily="34" charset="0"/>
      <p:regular r:id="rId39"/>
      <p:bold r:id="rId40"/>
      <p:italic r:id="rId41"/>
      <p:boldItalic r:id="rId42"/>
    </p:embeddedFont>
    <p:embeddedFont>
      <p:font typeface="Poppins" panose="00000500000000000000" pitchFamily="2" charset="0"/>
      <p:regular r:id="rId43"/>
      <p:bold r:id="rId44"/>
      <p:italic r:id="rId45"/>
      <p:boldItalic r:id="rId46"/>
    </p:embeddedFont>
    <p:embeddedFont>
      <p:font typeface="Poppins Black" panose="00000A00000000000000" pitchFamily="2" charset="0"/>
      <p:bold r:id="rId47"/>
      <p:boldItalic r:id="rId48"/>
    </p:embeddedFont>
    <p:embeddedFont>
      <p:font typeface="Poppins ExtraBold" panose="00000900000000000000" pitchFamily="2" charset="0"/>
      <p:bold r:id="rId49"/>
      <p:boldItalic r:id="rId5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50FF"/>
    <a:srgbClr val="4295D6"/>
    <a:srgbClr val="3BB2D5"/>
    <a:srgbClr val="C9FCFF"/>
    <a:srgbClr val="F3553D"/>
    <a:srgbClr val="60606E"/>
    <a:srgbClr val="868B95"/>
    <a:srgbClr val="F8F4F4"/>
    <a:srgbClr val="FFDB05"/>
    <a:srgbClr val="FFFF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DB3C39E-771F-440F-8133-74805FC637F1}">
  <a:tblStyle styleId="{7DB3C39E-771F-440F-8133-74805FC637F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E390CA0F-B33C-4B8E-9778-EE789941085B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3" d="100"/>
          <a:sy n="143" d="100"/>
        </p:scale>
        <p:origin x="720" y="-312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9" d="100"/>
          <a:sy n="89" d="100"/>
        </p:scale>
        <p:origin x="912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font" Target="fonts/font14.fntdata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42" Type="http://schemas.openxmlformats.org/officeDocument/2006/relationships/font" Target="fonts/font17.fntdata"/><Relationship Id="rId47" Type="http://schemas.openxmlformats.org/officeDocument/2006/relationships/font" Target="fonts/font22.fntdata"/><Relationship Id="rId50" Type="http://schemas.openxmlformats.org/officeDocument/2006/relationships/font" Target="fonts/font25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4.fntdata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font" Target="fonts/font15.fntdata"/><Relationship Id="rId45" Type="http://schemas.openxmlformats.org/officeDocument/2006/relationships/font" Target="fonts/font20.fntdata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4" Type="http://schemas.openxmlformats.org/officeDocument/2006/relationships/font" Target="fonts/font19.fntdata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43" Type="http://schemas.openxmlformats.org/officeDocument/2006/relationships/font" Target="fonts/font18.fntdata"/><Relationship Id="rId48" Type="http://schemas.openxmlformats.org/officeDocument/2006/relationships/font" Target="fonts/font23.fntdata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33" Type="http://schemas.openxmlformats.org/officeDocument/2006/relationships/font" Target="fonts/font8.fntdata"/><Relationship Id="rId38" Type="http://schemas.openxmlformats.org/officeDocument/2006/relationships/font" Target="fonts/font13.fntdata"/><Relationship Id="rId46" Type="http://schemas.openxmlformats.org/officeDocument/2006/relationships/font" Target="fonts/font21.fntdata"/><Relationship Id="rId20" Type="http://schemas.openxmlformats.org/officeDocument/2006/relationships/slide" Target="slides/slide19.xml"/><Relationship Id="rId41" Type="http://schemas.openxmlformats.org/officeDocument/2006/relationships/font" Target="fonts/font16.fntdata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49" Type="http://schemas.openxmlformats.org/officeDocument/2006/relationships/font" Target="fonts/font24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FACBB81-3ADA-F75D-7E0C-8BB66B93108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EB7BEE-E82D-DD5C-1315-0B5C9E3755C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99DBB6-F0A7-4FF1-BE6A-FA2517596649}" type="datetimeFigureOut">
              <a:rPr lang="en-US" smtClean="0"/>
              <a:t>1/17/2024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DBD3B6-5523-A960-04A6-B2524B4943B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FEA45A-24E5-5358-79BD-F612CBA9D64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2BD38E-7B8D-48DF-A45F-D4E5E88E6D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87967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6" name="Google Shape;756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594521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Google Shape;986;gd5260bdd85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7" name="Google Shape;987;gd5260bdd85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59324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Google Shape;986;gd5260bdd85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7" name="Google Shape;987;gd5260bdd85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92418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Google Shape;986;gd5260bdd85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7" name="Google Shape;987;gd5260bdd85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46971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Google Shape;986;gd5260bdd85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7" name="Google Shape;987;gd5260bdd85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863200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Google Shape;986;gd5260bdd85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7" name="Google Shape;987;gd5260bdd85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85128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Google Shape;986;gd5260bdd85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7" name="Google Shape;987;gd5260bdd85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58811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Google Shape;986;gd5260bdd85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7" name="Google Shape;987;gd5260bdd85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89556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2" name="Google Shape;912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75728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g54dda1946d_6_3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6" name="Google Shape;1096;g54dda1946d_6_3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12587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2" name="Google Shape;912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531578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943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4" name="Google Shape;944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28922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943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4" name="Google Shape;944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9046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943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4" name="Google Shape;944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82569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943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4" name="Google Shape;944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253300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943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4" name="Google Shape;944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6556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2" name="Google Shape;912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1789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Google Shape;986;gd5260bdd85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7" name="Google Shape;987;gd5260bdd85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88763" y="-1054590"/>
            <a:ext cx="9807906" cy="8193929"/>
            <a:chOff x="-6782" y="-1452127"/>
            <a:chExt cx="9807906" cy="8193929"/>
          </a:xfrm>
        </p:grpSpPr>
        <p:sp>
          <p:nvSpPr>
            <p:cNvPr id="10" name="Google Shape;10;p2"/>
            <p:cNvSpPr/>
            <p:nvPr/>
          </p:nvSpPr>
          <p:spPr>
            <a:xfrm rot="-5400000">
              <a:off x="7120124" y="4060803"/>
              <a:ext cx="3520399" cy="1841600"/>
            </a:xfrm>
            <a:custGeom>
              <a:avLst/>
              <a:gdLst/>
              <a:ahLst/>
              <a:cxnLst/>
              <a:rect l="l" t="t" r="r" b="b"/>
              <a:pathLst>
                <a:path w="64958" h="33981" extrusionOk="0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-1" y="4104678"/>
              <a:ext cx="3520399" cy="1841600"/>
            </a:xfrm>
            <a:custGeom>
              <a:avLst/>
              <a:gdLst/>
              <a:ahLst/>
              <a:cxnLst/>
              <a:rect l="l" t="t" r="r" b="b"/>
              <a:pathLst>
                <a:path w="64958" h="33981" extrusionOk="0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rot="10800000">
              <a:off x="-6782" y="-1452127"/>
              <a:ext cx="9150782" cy="1911396"/>
            </a:xfrm>
            <a:custGeom>
              <a:avLst/>
              <a:gdLst/>
              <a:ahLst/>
              <a:cxnLst/>
              <a:rect l="l" t="t" r="r" b="b"/>
              <a:pathLst>
                <a:path w="130200" h="26774" extrusionOk="0">
                  <a:moveTo>
                    <a:pt x="102561" y="0"/>
                  </a:moveTo>
                  <a:lnTo>
                    <a:pt x="88194" y="14370"/>
                  </a:lnTo>
                  <a:lnTo>
                    <a:pt x="66817" y="14370"/>
                  </a:lnTo>
                  <a:lnTo>
                    <a:pt x="52542" y="95"/>
                  </a:lnTo>
                  <a:lnTo>
                    <a:pt x="1" y="95"/>
                  </a:lnTo>
                  <a:lnTo>
                    <a:pt x="1" y="26774"/>
                  </a:lnTo>
                  <a:lnTo>
                    <a:pt x="130200" y="26774"/>
                  </a:lnTo>
                  <a:lnTo>
                    <a:pt x="13020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" name="Google Shape;13;p2"/>
          <p:cNvGrpSpPr/>
          <p:nvPr/>
        </p:nvGrpSpPr>
        <p:grpSpPr>
          <a:xfrm>
            <a:off x="-870859" y="498593"/>
            <a:ext cx="10998540" cy="4878739"/>
            <a:chOff x="-885529" y="302485"/>
            <a:chExt cx="10998540" cy="4878739"/>
          </a:xfrm>
        </p:grpSpPr>
        <p:sp>
          <p:nvSpPr>
            <p:cNvPr id="14" name="Google Shape;14;p2"/>
            <p:cNvSpPr/>
            <p:nvPr/>
          </p:nvSpPr>
          <p:spPr>
            <a:xfrm>
              <a:off x="2581296" y="4914218"/>
              <a:ext cx="1418251" cy="267006"/>
            </a:xfrm>
            <a:custGeom>
              <a:avLst/>
              <a:gdLst/>
              <a:ahLst/>
              <a:cxnLst/>
              <a:rect l="l" t="t" r="r" b="b"/>
              <a:pathLst>
                <a:path w="22325" h="4203" extrusionOk="0">
                  <a:moveTo>
                    <a:pt x="0" y="0"/>
                  </a:moveTo>
                  <a:lnTo>
                    <a:pt x="4191" y="4191"/>
                  </a:lnTo>
                  <a:lnTo>
                    <a:pt x="22325" y="4202"/>
                  </a:lnTo>
                  <a:lnTo>
                    <a:pt x="181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7266974" y="4937849"/>
              <a:ext cx="1205478" cy="219752"/>
            </a:xfrm>
            <a:custGeom>
              <a:avLst/>
              <a:gdLst/>
              <a:ahLst/>
              <a:cxnLst/>
              <a:rect l="l" t="t" r="r" b="b"/>
              <a:pathLst>
                <a:path w="15848" h="2889" extrusionOk="0">
                  <a:moveTo>
                    <a:pt x="0" y="0"/>
                  </a:moveTo>
                  <a:lnTo>
                    <a:pt x="2889" y="2889"/>
                  </a:lnTo>
                  <a:lnTo>
                    <a:pt x="15847" y="2889"/>
                  </a:lnTo>
                  <a:lnTo>
                    <a:pt x="129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-293550" y="4455724"/>
              <a:ext cx="1006784" cy="183531"/>
            </a:xfrm>
            <a:custGeom>
              <a:avLst/>
              <a:gdLst/>
              <a:ahLst/>
              <a:cxnLst/>
              <a:rect l="l" t="t" r="r" b="b"/>
              <a:pathLst>
                <a:path w="15848" h="2889" extrusionOk="0">
                  <a:moveTo>
                    <a:pt x="0" y="0"/>
                  </a:moveTo>
                  <a:lnTo>
                    <a:pt x="2889" y="2889"/>
                  </a:lnTo>
                  <a:lnTo>
                    <a:pt x="15847" y="2889"/>
                  </a:lnTo>
                  <a:lnTo>
                    <a:pt x="129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 rot="10800000" flipH="1">
              <a:off x="8291042" y="435380"/>
              <a:ext cx="1821969" cy="184293"/>
            </a:xfrm>
            <a:custGeom>
              <a:avLst/>
              <a:gdLst/>
              <a:ahLst/>
              <a:cxnLst/>
              <a:rect l="l" t="t" r="r" b="b"/>
              <a:pathLst>
                <a:path w="28680" h="2901" extrusionOk="0">
                  <a:moveTo>
                    <a:pt x="28679" y="1"/>
                  </a:moveTo>
                  <a:lnTo>
                    <a:pt x="2737" y="162"/>
                  </a:lnTo>
                  <a:lnTo>
                    <a:pt x="1" y="2900"/>
                  </a:lnTo>
                  <a:lnTo>
                    <a:pt x="28679" y="2751"/>
                  </a:lnTo>
                  <a:lnTo>
                    <a:pt x="2867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 flipH="1">
              <a:off x="-885529" y="302485"/>
              <a:ext cx="1418251" cy="267006"/>
            </a:xfrm>
            <a:custGeom>
              <a:avLst/>
              <a:gdLst/>
              <a:ahLst/>
              <a:cxnLst/>
              <a:rect l="l" t="t" r="r" b="b"/>
              <a:pathLst>
                <a:path w="22325" h="4203" extrusionOk="0">
                  <a:moveTo>
                    <a:pt x="0" y="0"/>
                  </a:moveTo>
                  <a:lnTo>
                    <a:pt x="4191" y="4191"/>
                  </a:lnTo>
                  <a:lnTo>
                    <a:pt x="22325" y="4202"/>
                  </a:lnTo>
                  <a:lnTo>
                    <a:pt x="181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" name="Google Shape;19;p2"/>
          <p:cNvGrpSpPr/>
          <p:nvPr/>
        </p:nvGrpSpPr>
        <p:grpSpPr>
          <a:xfrm>
            <a:off x="-810104" y="-2382508"/>
            <a:ext cx="11168659" cy="9239666"/>
            <a:chOff x="-689412" y="-2551151"/>
            <a:chExt cx="11168659" cy="9239666"/>
          </a:xfrm>
        </p:grpSpPr>
        <p:grpSp>
          <p:nvGrpSpPr>
            <p:cNvPr id="20" name="Google Shape;20;p2"/>
            <p:cNvGrpSpPr/>
            <p:nvPr/>
          </p:nvGrpSpPr>
          <p:grpSpPr>
            <a:xfrm>
              <a:off x="6699625" y="4455725"/>
              <a:ext cx="3779622" cy="1782883"/>
              <a:chOff x="5782225" y="4455725"/>
              <a:chExt cx="3779622" cy="1782883"/>
            </a:xfrm>
          </p:grpSpPr>
          <p:sp>
            <p:nvSpPr>
              <p:cNvPr id="21" name="Google Shape;21;p2"/>
              <p:cNvSpPr/>
              <p:nvPr/>
            </p:nvSpPr>
            <p:spPr>
              <a:xfrm>
                <a:off x="6756575" y="4455725"/>
                <a:ext cx="2805272" cy="1537408"/>
              </a:xfrm>
              <a:custGeom>
                <a:avLst/>
                <a:gdLst/>
                <a:ahLst/>
                <a:cxnLst/>
                <a:rect l="l" t="t" r="r" b="b"/>
                <a:pathLst>
                  <a:path w="87610" h="48014" extrusionOk="0">
                    <a:moveTo>
                      <a:pt x="41297" y="0"/>
                    </a:moveTo>
                    <a:lnTo>
                      <a:pt x="9329" y="31926"/>
                    </a:lnTo>
                    <a:lnTo>
                      <a:pt x="0" y="31926"/>
                    </a:lnTo>
                    <a:lnTo>
                      <a:pt x="0" y="48014"/>
                    </a:lnTo>
                    <a:lnTo>
                      <a:pt x="87610" y="48014"/>
                    </a:lnTo>
                    <a:lnTo>
                      <a:pt x="8761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5782225" y="4701200"/>
                <a:ext cx="2805272" cy="1537408"/>
              </a:xfrm>
              <a:custGeom>
                <a:avLst/>
                <a:gdLst/>
                <a:ahLst/>
                <a:cxnLst/>
                <a:rect l="l" t="t" r="r" b="b"/>
                <a:pathLst>
                  <a:path w="87610" h="48014" extrusionOk="0">
                    <a:moveTo>
                      <a:pt x="41297" y="0"/>
                    </a:moveTo>
                    <a:lnTo>
                      <a:pt x="9329" y="31926"/>
                    </a:lnTo>
                    <a:lnTo>
                      <a:pt x="0" y="31926"/>
                    </a:lnTo>
                    <a:lnTo>
                      <a:pt x="0" y="48014"/>
                    </a:lnTo>
                    <a:lnTo>
                      <a:pt x="87610" y="48014"/>
                    </a:lnTo>
                    <a:lnTo>
                      <a:pt x="8761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-48925" y="4604000"/>
              <a:ext cx="5424616" cy="2084515"/>
              <a:chOff x="0" y="4604000"/>
              <a:chExt cx="5424616" cy="2084515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0" y="4604000"/>
                <a:ext cx="4495016" cy="2084515"/>
              </a:xfrm>
              <a:custGeom>
                <a:avLst/>
                <a:gdLst/>
                <a:ahLst/>
                <a:cxnLst/>
                <a:rect l="l" t="t" r="r" b="b"/>
                <a:pathLst>
                  <a:path w="101749" h="47185" extrusionOk="0">
                    <a:moveTo>
                      <a:pt x="0" y="1"/>
                    </a:moveTo>
                    <a:lnTo>
                      <a:pt x="0" y="47185"/>
                    </a:lnTo>
                    <a:lnTo>
                      <a:pt x="101748" y="47185"/>
                    </a:lnTo>
                    <a:lnTo>
                      <a:pt x="101748" y="31097"/>
                    </a:lnTo>
                    <a:lnTo>
                      <a:pt x="96897" y="31097"/>
                    </a:lnTo>
                    <a:lnTo>
                      <a:pt x="76166" y="10366"/>
                    </a:lnTo>
                    <a:lnTo>
                      <a:pt x="55269" y="10366"/>
                    </a:lnTo>
                    <a:lnTo>
                      <a:pt x="4490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929600" y="4604000"/>
                <a:ext cx="4495016" cy="2084515"/>
              </a:xfrm>
              <a:custGeom>
                <a:avLst/>
                <a:gdLst/>
                <a:ahLst/>
                <a:cxnLst/>
                <a:rect l="l" t="t" r="r" b="b"/>
                <a:pathLst>
                  <a:path w="101749" h="47185" extrusionOk="0">
                    <a:moveTo>
                      <a:pt x="0" y="1"/>
                    </a:moveTo>
                    <a:lnTo>
                      <a:pt x="0" y="47185"/>
                    </a:lnTo>
                    <a:lnTo>
                      <a:pt x="101748" y="47185"/>
                    </a:lnTo>
                    <a:lnTo>
                      <a:pt x="101748" y="31097"/>
                    </a:lnTo>
                    <a:lnTo>
                      <a:pt x="96897" y="31097"/>
                    </a:lnTo>
                    <a:lnTo>
                      <a:pt x="76166" y="10366"/>
                    </a:lnTo>
                    <a:lnTo>
                      <a:pt x="55269" y="10366"/>
                    </a:lnTo>
                    <a:lnTo>
                      <a:pt x="4490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6" name="Google Shape;26;p2"/>
            <p:cNvSpPr/>
            <p:nvPr/>
          </p:nvSpPr>
          <p:spPr>
            <a:xfrm rot="10800000">
              <a:off x="-689412" y="-1173475"/>
              <a:ext cx="2805272" cy="1537408"/>
            </a:xfrm>
            <a:custGeom>
              <a:avLst/>
              <a:gdLst/>
              <a:ahLst/>
              <a:cxnLst/>
              <a:rect l="l" t="t" r="r" b="b"/>
              <a:pathLst>
                <a:path w="87610" h="48014" extrusionOk="0">
                  <a:moveTo>
                    <a:pt x="41297" y="0"/>
                  </a:moveTo>
                  <a:lnTo>
                    <a:pt x="9329" y="31926"/>
                  </a:lnTo>
                  <a:lnTo>
                    <a:pt x="0" y="31926"/>
                  </a:lnTo>
                  <a:lnTo>
                    <a:pt x="0" y="48014"/>
                  </a:lnTo>
                  <a:lnTo>
                    <a:pt x="87610" y="48014"/>
                  </a:lnTo>
                  <a:lnTo>
                    <a:pt x="876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 rot="10800000">
              <a:off x="4904900" y="-2551151"/>
              <a:ext cx="5115407" cy="3017539"/>
            </a:xfrm>
            <a:custGeom>
              <a:avLst/>
              <a:gdLst/>
              <a:ahLst/>
              <a:cxnLst/>
              <a:rect l="l" t="t" r="r" b="b"/>
              <a:pathLst>
                <a:path w="111617" h="65842" extrusionOk="0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Google Shape;28;p2"/>
          <p:cNvSpPr txBox="1">
            <a:spLocks noGrp="1"/>
          </p:cNvSpPr>
          <p:nvPr>
            <p:ph type="ctrTitle"/>
          </p:nvPr>
        </p:nvSpPr>
        <p:spPr>
          <a:xfrm>
            <a:off x="1394250" y="1432275"/>
            <a:ext cx="6355500" cy="1610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2"/>
          <p:cNvSpPr txBox="1">
            <a:spLocks noGrp="1"/>
          </p:cNvSpPr>
          <p:nvPr>
            <p:ph type="subTitle" idx="1"/>
          </p:nvPr>
        </p:nvSpPr>
        <p:spPr>
          <a:xfrm>
            <a:off x="1394250" y="3058425"/>
            <a:ext cx="6355500" cy="38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5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oogle Shape;31;p3"/>
          <p:cNvGrpSpPr/>
          <p:nvPr/>
        </p:nvGrpSpPr>
        <p:grpSpPr>
          <a:xfrm>
            <a:off x="-642935" y="-1483293"/>
            <a:ext cx="10417533" cy="7928897"/>
            <a:chOff x="-642935" y="-1483293"/>
            <a:chExt cx="10417533" cy="7928897"/>
          </a:xfrm>
        </p:grpSpPr>
        <p:sp>
          <p:nvSpPr>
            <p:cNvPr id="32" name="Google Shape;32;p3"/>
            <p:cNvSpPr/>
            <p:nvPr/>
          </p:nvSpPr>
          <p:spPr>
            <a:xfrm rot="10800000">
              <a:off x="-642935" y="-1483293"/>
              <a:ext cx="9294978" cy="1911396"/>
            </a:xfrm>
            <a:custGeom>
              <a:avLst/>
              <a:gdLst/>
              <a:ahLst/>
              <a:cxnLst/>
              <a:rect l="l" t="t" r="r" b="b"/>
              <a:pathLst>
                <a:path w="130200" h="26774" extrusionOk="0">
                  <a:moveTo>
                    <a:pt x="102561" y="0"/>
                  </a:moveTo>
                  <a:lnTo>
                    <a:pt x="88194" y="14370"/>
                  </a:lnTo>
                  <a:lnTo>
                    <a:pt x="66817" y="14370"/>
                  </a:lnTo>
                  <a:lnTo>
                    <a:pt x="52542" y="95"/>
                  </a:lnTo>
                  <a:lnTo>
                    <a:pt x="1" y="95"/>
                  </a:lnTo>
                  <a:lnTo>
                    <a:pt x="1" y="26774"/>
                  </a:lnTo>
                  <a:lnTo>
                    <a:pt x="130200" y="26774"/>
                  </a:lnTo>
                  <a:lnTo>
                    <a:pt x="13020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6254199" y="4604003"/>
              <a:ext cx="3520399" cy="1841600"/>
            </a:xfrm>
            <a:custGeom>
              <a:avLst/>
              <a:gdLst/>
              <a:ahLst/>
              <a:cxnLst/>
              <a:rect l="l" t="t" r="r" b="b"/>
              <a:pathLst>
                <a:path w="64958" h="33981" extrusionOk="0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" name="Google Shape;34;p3"/>
          <p:cNvGrpSpPr/>
          <p:nvPr/>
        </p:nvGrpSpPr>
        <p:grpSpPr>
          <a:xfrm>
            <a:off x="-732996" y="7"/>
            <a:ext cx="7266640" cy="5159850"/>
            <a:chOff x="-732996" y="7"/>
            <a:chExt cx="7266640" cy="5159850"/>
          </a:xfrm>
        </p:grpSpPr>
        <p:sp>
          <p:nvSpPr>
            <p:cNvPr id="35" name="Google Shape;35;p3"/>
            <p:cNvSpPr/>
            <p:nvPr/>
          </p:nvSpPr>
          <p:spPr>
            <a:xfrm rot="10800000">
              <a:off x="4161656" y="4976326"/>
              <a:ext cx="1006784" cy="183531"/>
            </a:xfrm>
            <a:custGeom>
              <a:avLst/>
              <a:gdLst/>
              <a:ahLst/>
              <a:cxnLst/>
              <a:rect l="l" t="t" r="r" b="b"/>
              <a:pathLst>
                <a:path w="15848" h="2889" extrusionOk="0">
                  <a:moveTo>
                    <a:pt x="0" y="0"/>
                  </a:moveTo>
                  <a:lnTo>
                    <a:pt x="2889" y="2889"/>
                  </a:lnTo>
                  <a:lnTo>
                    <a:pt x="15847" y="2889"/>
                  </a:lnTo>
                  <a:lnTo>
                    <a:pt x="129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10800000">
              <a:off x="5115392" y="7"/>
              <a:ext cx="1418251" cy="267006"/>
            </a:xfrm>
            <a:custGeom>
              <a:avLst/>
              <a:gdLst/>
              <a:ahLst/>
              <a:cxnLst/>
              <a:rect l="l" t="t" r="r" b="b"/>
              <a:pathLst>
                <a:path w="22325" h="4203" extrusionOk="0">
                  <a:moveTo>
                    <a:pt x="0" y="0"/>
                  </a:moveTo>
                  <a:lnTo>
                    <a:pt x="4191" y="4191"/>
                  </a:lnTo>
                  <a:lnTo>
                    <a:pt x="22325" y="4202"/>
                  </a:lnTo>
                  <a:lnTo>
                    <a:pt x="181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-732996" y="4324988"/>
              <a:ext cx="1821969" cy="184293"/>
            </a:xfrm>
            <a:custGeom>
              <a:avLst/>
              <a:gdLst/>
              <a:ahLst/>
              <a:cxnLst/>
              <a:rect l="l" t="t" r="r" b="b"/>
              <a:pathLst>
                <a:path w="28680" h="2901" extrusionOk="0">
                  <a:moveTo>
                    <a:pt x="28679" y="1"/>
                  </a:moveTo>
                  <a:lnTo>
                    <a:pt x="2737" y="162"/>
                  </a:lnTo>
                  <a:lnTo>
                    <a:pt x="1" y="2900"/>
                  </a:lnTo>
                  <a:lnTo>
                    <a:pt x="28679" y="2751"/>
                  </a:lnTo>
                  <a:lnTo>
                    <a:pt x="2867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" name="Google Shape;38;p3"/>
          <p:cNvSpPr txBox="1">
            <a:spLocks noGrp="1"/>
          </p:cNvSpPr>
          <p:nvPr>
            <p:ph type="title"/>
          </p:nvPr>
        </p:nvSpPr>
        <p:spPr>
          <a:xfrm>
            <a:off x="2085025" y="1564950"/>
            <a:ext cx="4158300" cy="151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4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9" name="Google Shape;39;p3"/>
          <p:cNvSpPr txBox="1">
            <a:spLocks noGrp="1"/>
          </p:cNvSpPr>
          <p:nvPr>
            <p:ph type="title" idx="2" hasCustomPrompt="1"/>
          </p:nvPr>
        </p:nvSpPr>
        <p:spPr>
          <a:xfrm>
            <a:off x="1050075" y="1564950"/>
            <a:ext cx="969000" cy="1511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sz="4100"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sz="6000" b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sz="6000" b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sz="6000" b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sz="6000" b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sz="6000" b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sz="6000" b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sz="6000" b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sz="6000" b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t>xx%</a:t>
            </a:r>
          </a:p>
        </p:txBody>
      </p:sp>
      <p:grpSp>
        <p:nvGrpSpPr>
          <p:cNvPr id="40" name="Google Shape;40;p3"/>
          <p:cNvGrpSpPr/>
          <p:nvPr/>
        </p:nvGrpSpPr>
        <p:grpSpPr>
          <a:xfrm>
            <a:off x="-10" y="-2237114"/>
            <a:ext cx="9822707" cy="9720614"/>
            <a:chOff x="-10" y="-2237114"/>
            <a:chExt cx="9822707" cy="9720614"/>
          </a:xfrm>
        </p:grpSpPr>
        <p:sp>
          <p:nvSpPr>
            <p:cNvPr id="41" name="Google Shape;41;p3"/>
            <p:cNvSpPr/>
            <p:nvPr/>
          </p:nvSpPr>
          <p:spPr>
            <a:xfrm rot="10800000">
              <a:off x="4707290" y="-2237114"/>
              <a:ext cx="5115407" cy="3017539"/>
            </a:xfrm>
            <a:custGeom>
              <a:avLst/>
              <a:gdLst/>
              <a:ahLst/>
              <a:cxnLst/>
              <a:rect l="l" t="t" r="r" b="b"/>
              <a:pathLst>
                <a:path w="111617" h="65842" extrusionOk="0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-10" y="4465961"/>
              <a:ext cx="5115407" cy="3017539"/>
            </a:xfrm>
            <a:custGeom>
              <a:avLst/>
              <a:gdLst/>
              <a:ahLst/>
              <a:cxnLst/>
              <a:rect l="l" t="t" r="r" b="b"/>
              <a:pathLst>
                <a:path w="111617" h="65842" extrusionOk="0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 flipH="1">
            <a:off x="-1344315" y="539496"/>
            <a:ext cx="3074607" cy="453954"/>
            <a:chOff x="5478797" y="847321"/>
            <a:chExt cx="3074607" cy="453954"/>
          </a:xfrm>
        </p:grpSpPr>
        <p:grpSp>
          <p:nvGrpSpPr>
            <p:cNvPr id="44" name="Google Shape;44;p3"/>
            <p:cNvGrpSpPr/>
            <p:nvPr/>
          </p:nvGrpSpPr>
          <p:grpSpPr>
            <a:xfrm flipH="1">
              <a:off x="5675409" y="922405"/>
              <a:ext cx="2877996" cy="223763"/>
              <a:chOff x="1687059" y="2012316"/>
              <a:chExt cx="3573375" cy="277863"/>
            </a:xfrm>
          </p:grpSpPr>
          <p:sp>
            <p:nvSpPr>
              <p:cNvPr id="45" name="Google Shape;45;p3"/>
              <p:cNvSpPr/>
              <p:nvPr/>
            </p:nvSpPr>
            <p:spPr>
              <a:xfrm>
                <a:off x="1687059" y="2012316"/>
                <a:ext cx="3516675" cy="253825"/>
              </a:xfrm>
              <a:custGeom>
                <a:avLst/>
                <a:gdLst/>
                <a:ahLst/>
                <a:cxnLst/>
                <a:rect l="l" t="t" r="r" b="b"/>
                <a:pathLst>
                  <a:path w="140667" h="10153" extrusionOk="0">
                    <a:moveTo>
                      <a:pt x="0" y="0"/>
                    </a:moveTo>
                    <a:lnTo>
                      <a:pt x="67520" y="0"/>
                    </a:lnTo>
                    <a:lnTo>
                      <a:pt x="77673" y="10153"/>
                    </a:lnTo>
                    <a:lnTo>
                      <a:pt x="140667" y="10153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6" name="Google Shape;46;p3"/>
              <p:cNvSpPr/>
              <p:nvPr/>
            </p:nvSpPr>
            <p:spPr>
              <a:xfrm>
                <a:off x="5203734" y="2233479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7" name="Google Shape;47;p3"/>
            <p:cNvGrpSpPr/>
            <p:nvPr/>
          </p:nvGrpSpPr>
          <p:grpSpPr>
            <a:xfrm flipH="1">
              <a:off x="5478797" y="1255615"/>
              <a:ext cx="3010303" cy="45661"/>
              <a:chOff x="1766900" y="2869225"/>
              <a:chExt cx="3737650" cy="56700"/>
            </a:xfrm>
          </p:grpSpPr>
          <p:cxnSp>
            <p:nvCxnSpPr>
              <p:cNvPr id="48" name="Google Shape;48;p3"/>
              <p:cNvCxnSpPr/>
              <p:nvPr/>
            </p:nvCxnSpPr>
            <p:spPr>
              <a:xfrm>
                <a:off x="1766900" y="2897575"/>
                <a:ext cx="3687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49" name="Google Shape;49;p3"/>
              <p:cNvSpPr/>
              <p:nvPr/>
            </p:nvSpPr>
            <p:spPr>
              <a:xfrm>
                <a:off x="5447850" y="2869225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0" name="Google Shape;50;p3"/>
            <p:cNvGrpSpPr/>
            <p:nvPr/>
          </p:nvGrpSpPr>
          <p:grpSpPr>
            <a:xfrm flipH="1">
              <a:off x="6072799" y="847321"/>
              <a:ext cx="2430997" cy="185534"/>
              <a:chOff x="1748547" y="1392116"/>
              <a:chExt cx="5911958" cy="451312"/>
            </a:xfrm>
          </p:grpSpPr>
          <p:sp>
            <p:nvSpPr>
              <p:cNvPr id="51" name="Google Shape;51;p3"/>
              <p:cNvSpPr/>
              <p:nvPr/>
            </p:nvSpPr>
            <p:spPr>
              <a:xfrm>
                <a:off x="7542305" y="1725228"/>
                <a:ext cx="118200" cy="1182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52;p3"/>
              <p:cNvSpPr/>
              <p:nvPr/>
            </p:nvSpPr>
            <p:spPr>
              <a:xfrm>
                <a:off x="1748547" y="1392116"/>
                <a:ext cx="5793758" cy="395567"/>
              </a:xfrm>
              <a:custGeom>
                <a:avLst/>
                <a:gdLst/>
                <a:ahLst/>
                <a:cxnLst/>
                <a:rect l="l" t="t" r="r" b="b"/>
                <a:pathLst>
                  <a:path w="111066" h="7583" extrusionOk="0">
                    <a:moveTo>
                      <a:pt x="0" y="0"/>
                    </a:moveTo>
                    <a:lnTo>
                      <a:pt x="79263" y="0"/>
                    </a:lnTo>
                    <a:lnTo>
                      <a:pt x="86847" y="7583"/>
                    </a:lnTo>
                    <a:lnTo>
                      <a:pt x="111066" y="7583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7"/>
          <p:cNvSpPr txBox="1">
            <a:spLocks noGrp="1"/>
          </p:cNvSpPr>
          <p:nvPr>
            <p:ph type="subTitle" idx="1"/>
          </p:nvPr>
        </p:nvSpPr>
        <p:spPr>
          <a:xfrm>
            <a:off x="1039274" y="1747188"/>
            <a:ext cx="3057000" cy="229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115" name="Google Shape;115;p7"/>
          <p:cNvSpPr>
            <a:spLocks noGrp="1"/>
          </p:cNvSpPr>
          <p:nvPr>
            <p:ph type="pic" idx="2"/>
          </p:nvPr>
        </p:nvSpPr>
        <p:spPr>
          <a:xfrm>
            <a:off x="4393774" y="1379588"/>
            <a:ext cx="3903300" cy="3033600"/>
          </a:xfrm>
          <a:prstGeom prst="rect">
            <a:avLst/>
          </a:prstGeom>
          <a:noFill/>
          <a:ln>
            <a:noFill/>
          </a:ln>
        </p:spPr>
      </p:sp>
      <p:sp>
        <p:nvSpPr>
          <p:cNvPr id="116" name="Google Shape;116;p7"/>
          <p:cNvSpPr/>
          <p:nvPr/>
        </p:nvSpPr>
        <p:spPr>
          <a:xfrm>
            <a:off x="-1098862" y="4604011"/>
            <a:ext cx="5115407" cy="3017539"/>
          </a:xfrm>
          <a:custGeom>
            <a:avLst/>
            <a:gdLst/>
            <a:ahLst/>
            <a:cxnLst/>
            <a:rect l="l" t="t" r="r" b="b"/>
            <a:pathLst>
              <a:path w="111617" h="65842" extrusionOk="0">
                <a:moveTo>
                  <a:pt x="0" y="0"/>
                </a:moveTo>
                <a:lnTo>
                  <a:pt x="0" y="65842"/>
                </a:lnTo>
                <a:lnTo>
                  <a:pt x="111616" y="65842"/>
                </a:lnTo>
                <a:lnTo>
                  <a:pt x="111616" y="17621"/>
                </a:lnTo>
                <a:lnTo>
                  <a:pt x="97436" y="17621"/>
                </a:lnTo>
                <a:lnTo>
                  <a:pt x="85702" y="6053"/>
                </a:lnTo>
                <a:lnTo>
                  <a:pt x="52864" y="6053"/>
                </a:lnTo>
                <a:lnTo>
                  <a:pt x="46811" y="0"/>
                </a:lnTo>
                <a:close/>
              </a:path>
            </a:pathLst>
          </a:custGeom>
          <a:solidFill>
            <a:srgbClr val="000000">
              <a:alpha val="87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7"/>
          <p:cNvSpPr/>
          <p:nvPr/>
        </p:nvSpPr>
        <p:spPr>
          <a:xfrm rot="10800000" flipH="1">
            <a:off x="-1594613" y="-603810"/>
            <a:ext cx="3247250" cy="1698710"/>
          </a:xfrm>
          <a:custGeom>
            <a:avLst/>
            <a:gdLst/>
            <a:ahLst/>
            <a:cxnLst/>
            <a:rect l="l" t="t" r="r" b="b"/>
            <a:pathLst>
              <a:path w="64958" h="33981" extrusionOk="0">
                <a:moveTo>
                  <a:pt x="1" y="0"/>
                </a:moveTo>
                <a:lnTo>
                  <a:pt x="1" y="33831"/>
                </a:lnTo>
                <a:lnTo>
                  <a:pt x="64957" y="33980"/>
                </a:lnTo>
                <a:lnTo>
                  <a:pt x="64957" y="33980"/>
                </a:lnTo>
                <a:lnTo>
                  <a:pt x="30991" y="0"/>
                </a:lnTo>
                <a:close/>
              </a:path>
            </a:pathLst>
          </a:custGeom>
          <a:solidFill>
            <a:srgbClr val="000000">
              <a:alpha val="137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8" name="Google Shape;118;p7"/>
          <p:cNvGrpSpPr/>
          <p:nvPr/>
        </p:nvGrpSpPr>
        <p:grpSpPr>
          <a:xfrm>
            <a:off x="645846" y="7"/>
            <a:ext cx="7230373" cy="5143500"/>
            <a:chOff x="645846" y="7"/>
            <a:chExt cx="7230373" cy="5143500"/>
          </a:xfrm>
        </p:grpSpPr>
        <p:sp>
          <p:nvSpPr>
            <p:cNvPr id="119" name="Google Shape;119;p7"/>
            <p:cNvSpPr/>
            <p:nvPr/>
          </p:nvSpPr>
          <p:spPr>
            <a:xfrm rot="10800000">
              <a:off x="6457967" y="7"/>
              <a:ext cx="1418251" cy="267006"/>
            </a:xfrm>
            <a:custGeom>
              <a:avLst/>
              <a:gdLst/>
              <a:ahLst/>
              <a:cxnLst/>
              <a:rect l="l" t="t" r="r" b="b"/>
              <a:pathLst>
                <a:path w="22325" h="4203" extrusionOk="0">
                  <a:moveTo>
                    <a:pt x="0" y="0"/>
                  </a:moveTo>
                  <a:lnTo>
                    <a:pt x="4191" y="4191"/>
                  </a:lnTo>
                  <a:lnTo>
                    <a:pt x="22325" y="4202"/>
                  </a:lnTo>
                  <a:lnTo>
                    <a:pt x="181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7"/>
            <p:cNvSpPr/>
            <p:nvPr/>
          </p:nvSpPr>
          <p:spPr>
            <a:xfrm rot="10800000">
              <a:off x="645846" y="4959976"/>
              <a:ext cx="1006784" cy="183531"/>
            </a:xfrm>
            <a:custGeom>
              <a:avLst/>
              <a:gdLst/>
              <a:ahLst/>
              <a:cxnLst/>
              <a:rect l="l" t="t" r="r" b="b"/>
              <a:pathLst>
                <a:path w="15848" h="2889" extrusionOk="0">
                  <a:moveTo>
                    <a:pt x="0" y="0"/>
                  </a:moveTo>
                  <a:lnTo>
                    <a:pt x="2889" y="2889"/>
                  </a:lnTo>
                  <a:lnTo>
                    <a:pt x="15847" y="2889"/>
                  </a:lnTo>
                  <a:lnTo>
                    <a:pt x="129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" name="Google Shape;121;p7"/>
          <p:cNvGrpSpPr/>
          <p:nvPr/>
        </p:nvGrpSpPr>
        <p:grpSpPr>
          <a:xfrm>
            <a:off x="-1510053" y="314652"/>
            <a:ext cx="3296400" cy="703085"/>
            <a:chOff x="-12" y="3628590"/>
            <a:chExt cx="3296400" cy="703085"/>
          </a:xfrm>
        </p:grpSpPr>
        <p:grpSp>
          <p:nvGrpSpPr>
            <p:cNvPr id="122" name="Google Shape;122;p7"/>
            <p:cNvGrpSpPr/>
            <p:nvPr/>
          </p:nvGrpSpPr>
          <p:grpSpPr>
            <a:xfrm>
              <a:off x="854867" y="3996692"/>
              <a:ext cx="1567047" cy="45661"/>
              <a:chOff x="1754675" y="2661275"/>
              <a:chExt cx="1945675" cy="56700"/>
            </a:xfrm>
          </p:grpSpPr>
          <p:cxnSp>
            <p:nvCxnSpPr>
              <p:cNvPr id="123" name="Google Shape;123;p7"/>
              <p:cNvCxnSpPr/>
              <p:nvPr/>
            </p:nvCxnSpPr>
            <p:spPr>
              <a:xfrm>
                <a:off x="1754675" y="2689625"/>
                <a:ext cx="1896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24" name="Google Shape;124;p7"/>
              <p:cNvSpPr/>
              <p:nvPr/>
            </p:nvSpPr>
            <p:spPr>
              <a:xfrm>
                <a:off x="3643650" y="2661275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5" name="Google Shape;125;p7"/>
            <p:cNvGrpSpPr/>
            <p:nvPr/>
          </p:nvGrpSpPr>
          <p:grpSpPr>
            <a:xfrm>
              <a:off x="518420" y="4195487"/>
              <a:ext cx="1561280" cy="136187"/>
              <a:chOff x="1754675" y="2824000"/>
              <a:chExt cx="4728285" cy="412439"/>
            </a:xfrm>
          </p:grpSpPr>
          <p:sp>
            <p:nvSpPr>
              <p:cNvPr id="126" name="Google Shape;126;p7"/>
              <p:cNvSpPr/>
              <p:nvPr/>
            </p:nvSpPr>
            <p:spPr>
              <a:xfrm>
                <a:off x="1754675" y="2824000"/>
                <a:ext cx="4593868" cy="355100"/>
              </a:xfrm>
              <a:custGeom>
                <a:avLst/>
                <a:gdLst/>
                <a:ahLst/>
                <a:cxnLst/>
                <a:rect l="l" t="t" r="r" b="b"/>
                <a:pathLst>
                  <a:path w="77550" h="5994" extrusionOk="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27" name="Google Shape;127;p7"/>
              <p:cNvSpPr/>
              <p:nvPr/>
            </p:nvSpPr>
            <p:spPr>
              <a:xfrm>
                <a:off x="6348560" y="3102039"/>
                <a:ext cx="134400" cy="1344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8" name="Google Shape;128;p7"/>
            <p:cNvGrpSpPr/>
            <p:nvPr/>
          </p:nvGrpSpPr>
          <p:grpSpPr>
            <a:xfrm>
              <a:off x="226304" y="3764887"/>
              <a:ext cx="3070084" cy="102364"/>
              <a:chOff x="1779150" y="2604263"/>
              <a:chExt cx="3811875" cy="127113"/>
            </a:xfrm>
          </p:grpSpPr>
          <p:sp>
            <p:nvSpPr>
              <p:cNvPr id="129" name="Google Shape;129;p7"/>
              <p:cNvSpPr/>
              <p:nvPr/>
            </p:nvSpPr>
            <p:spPr>
              <a:xfrm>
                <a:off x="1779150" y="2630450"/>
                <a:ext cx="3755175" cy="100925"/>
              </a:xfrm>
              <a:custGeom>
                <a:avLst/>
                <a:gdLst/>
                <a:ahLst/>
                <a:cxnLst/>
                <a:rect l="l" t="t" r="r" b="b"/>
                <a:pathLst>
                  <a:path w="150207" h="4037" extrusionOk="0">
                    <a:moveTo>
                      <a:pt x="0" y="4037"/>
                    </a:moveTo>
                    <a:lnTo>
                      <a:pt x="83176" y="4037"/>
                    </a:lnTo>
                    <a:lnTo>
                      <a:pt x="87213" y="0"/>
                    </a:lnTo>
                    <a:lnTo>
                      <a:pt x="150207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30" name="Google Shape;130;p7"/>
              <p:cNvSpPr/>
              <p:nvPr/>
            </p:nvSpPr>
            <p:spPr>
              <a:xfrm>
                <a:off x="5534325" y="2604263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1" name="Google Shape;131;p7"/>
            <p:cNvGrpSpPr/>
            <p:nvPr/>
          </p:nvGrpSpPr>
          <p:grpSpPr>
            <a:xfrm>
              <a:off x="-12" y="3628590"/>
              <a:ext cx="3010303" cy="45661"/>
              <a:chOff x="1766900" y="2869225"/>
              <a:chExt cx="3737650" cy="56700"/>
            </a:xfrm>
          </p:grpSpPr>
          <p:cxnSp>
            <p:nvCxnSpPr>
              <p:cNvPr id="132" name="Google Shape;132;p7"/>
              <p:cNvCxnSpPr/>
              <p:nvPr/>
            </p:nvCxnSpPr>
            <p:spPr>
              <a:xfrm>
                <a:off x="1766900" y="2897575"/>
                <a:ext cx="3687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33" name="Google Shape;133;p7"/>
              <p:cNvSpPr/>
              <p:nvPr/>
            </p:nvSpPr>
            <p:spPr>
              <a:xfrm>
                <a:off x="5447850" y="2869225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34" name="Google Shape;134;p7"/>
          <p:cNvGrpSpPr/>
          <p:nvPr/>
        </p:nvGrpSpPr>
        <p:grpSpPr>
          <a:xfrm>
            <a:off x="-1510039" y="-1589006"/>
            <a:ext cx="11920665" cy="7774731"/>
            <a:chOff x="-1510039" y="-1589006"/>
            <a:chExt cx="11920665" cy="7774731"/>
          </a:xfrm>
        </p:grpSpPr>
        <p:sp>
          <p:nvSpPr>
            <p:cNvPr id="135" name="Google Shape;135;p7"/>
            <p:cNvSpPr/>
            <p:nvPr/>
          </p:nvSpPr>
          <p:spPr>
            <a:xfrm rot="10800000">
              <a:off x="6802328" y="-1589006"/>
              <a:ext cx="3608299" cy="2128507"/>
            </a:xfrm>
            <a:custGeom>
              <a:avLst/>
              <a:gdLst/>
              <a:ahLst/>
              <a:cxnLst/>
              <a:rect l="l" t="t" r="r" b="b"/>
              <a:pathLst>
                <a:path w="111617" h="65842" extrusionOk="0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7"/>
            <p:cNvSpPr/>
            <p:nvPr/>
          </p:nvSpPr>
          <p:spPr>
            <a:xfrm>
              <a:off x="-1510039" y="4316600"/>
              <a:ext cx="3573015" cy="1869125"/>
            </a:xfrm>
            <a:custGeom>
              <a:avLst/>
              <a:gdLst/>
              <a:ahLst/>
              <a:cxnLst/>
              <a:rect l="l" t="t" r="r" b="b"/>
              <a:pathLst>
                <a:path w="64958" h="33981" extrusionOk="0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8" name="Google Shape;138;p8"/>
          <p:cNvGrpSpPr/>
          <p:nvPr/>
        </p:nvGrpSpPr>
        <p:grpSpPr>
          <a:xfrm>
            <a:off x="-10" y="-1009617"/>
            <a:ext cx="9640083" cy="7443072"/>
            <a:chOff x="-10" y="-1009617"/>
            <a:chExt cx="9640083" cy="7443072"/>
          </a:xfrm>
        </p:grpSpPr>
        <p:sp>
          <p:nvSpPr>
            <p:cNvPr id="139" name="Google Shape;139;p8"/>
            <p:cNvSpPr/>
            <p:nvPr/>
          </p:nvSpPr>
          <p:spPr>
            <a:xfrm rot="10800000">
              <a:off x="6119674" y="-1009617"/>
              <a:ext cx="3520399" cy="1841600"/>
            </a:xfrm>
            <a:custGeom>
              <a:avLst/>
              <a:gdLst/>
              <a:ahLst/>
              <a:cxnLst/>
              <a:rect l="l" t="t" r="r" b="b"/>
              <a:pathLst>
                <a:path w="64958" h="33981" extrusionOk="0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8"/>
            <p:cNvSpPr/>
            <p:nvPr/>
          </p:nvSpPr>
          <p:spPr>
            <a:xfrm rot="10800000" flipH="1">
              <a:off x="0" y="-82735"/>
              <a:ext cx="2227897" cy="1165463"/>
            </a:xfrm>
            <a:custGeom>
              <a:avLst/>
              <a:gdLst/>
              <a:ahLst/>
              <a:cxnLst/>
              <a:rect l="l" t="t" r="r" b="b"/>
              <a:pathLst>
                <a:path w="64958" h="33981" extrusionOk="0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8"/>
            <p:cNvSpPr/>
            <p:nvPr/>
          </p:nvSpPr>
          <p:spPr>
            <a:xfrm flipH="1">
              <a:off x="-10" y="4522059"/>
              <a:ext cx="9294978" cy="1911396"/>
            </a:xfrm>
            <a:custGeom>
              <a:avLst/>
              <a:gdLst/>
              <a:ahLst/>
              <a:cxnLst/>
              <a:rect l="l" t="t" r="r" b="b"/>
              <a:pathLst>
                <a:path w="130200" h="26774" extrusionOk="0">
                  <a:moveTo>
                    <a:pt x="102561" y="0"/>
                  </a:moveTo>
                  <a:lnTo>
                    <a:pt x="88194" y="14370"/>
                  </a:lnTo>
                  <a:lnTo>
                    <a:pt x="66817" y="14370"/>
                  </a:lnTo>
                  <a:lnTo>
                    <a:pt x="52542" y="95"/>
                  </a:lnTo>
                  <a:lnTo>
                    <a:pt x="1" y="95"/>
                  </a:lnTo>
                  <a:lnTo>
                    <a:pt x="1" y="26774"/>
                  </a:lnTo>
                  <a:lnTo>
                    <a:pt x="130200" y="26774"/>
                  </a:lnTo>
                  <a:lnTo>
                    <a:pt x="13020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2" name="Google Shape;142;p8"/>
          <p:cNvGrpSpPr/>
          <p:nvPr/>
        </p:nvGrpSpPr>
        <p:grpSpPr>
          <a:xfrm>
            <a:off x="2503206" y="5"/>
            <a:ext cx="7007334" cy="4699016"/>
            <a:chOff x="2503206" y="5"/>
            <a:chExt cx="7007334" cy="4699016"/>
          </a:xfrm>
        </p:grpSpPr>
        <p:grpSp>
          <p:nvGrpSpPr>
            <p:cNvPr id="143" name="Google Shape;143;p8"/>
            <p:cNvGrpSpPr/>
            <p:nvPr/>
          </p:nvGrpSpPr>
          <p:grpSpPr>
            <a:xfrm>
              <a:off x="2503206" y="5"/>
              <a:ext cx="5597879" cy="4699016"/>
              <a:chOff x="2503206" y="5"/>
              <a:chExt cx="5597879" cy="4699016"/>
            </a:xfrm>
          </p:grpSpPr>
          <p:sp>
            <p:nvSpPr>
              <p:cNvPr id="144" name="Google Shape;144;p8"/>
              <p:cNvSpPr/>
              <p:nvPr/>
            </p:nvSpPr>
            <p:spPr>
              <a:xfrm flipH="1">
                <a:off x="2503206" y="5"/>
                <a:ext cx="1006784" cy="183531"/>
              </a:xfrm>
              <a:custGeom>
                <a:avLst/>
                <a:gdLst/>
                <a:ahLst/>
                <a:cxnLst/>
                <a:rect l="l" t="t" r="r" b="b"/>
                <a:pathLst>
                  <a:path w="15848" h="2889" extrusionOk="0">
                    <a:moveTo>
                      <a:pt x="0" y="0"/>
                    </a:moveTo>
                    <a:lnTo>
                      <a:pt x="2889" y="2889"/>
                    </a:lnTo>
                    <a:lnTo>
                      <a:pt x="15847" y="2889"/>
                    </a:lnTo>
                    <a:lnTo>
                      <a:pt x="1295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8"/>
              <p:cNvSpPr/>
              <p:nvPr/>
            </p:nvSpPr>
            <p:spPr>
              <a:xfrm flipH="1">
                <a:off x="6868745" y="4467026"/>
                <a:ext cx="1232340" cy="231995"/>
              </a:xfrm>
              <a:custGeom>
                <a:avLst/>
                <a:gdLst/>
                <a:ahLst/>
                <a:cxnLst/>
                <a:rect l="l" t="t" r="r" b="b"/>
                <a:pathLst>
                  <a:path w="22325" h="4203" extrusionOk="0">
                    <a:moveTo>
                      <a:pt x="0" y="0"/>
                    </a:moveTo>
                    <a:lnTo>
                      <a:pt x="4191" y="4191"/>
                    </a:lnTo>
                    <a:lnTo>
                      <a:pt x="22325" y="4202"/>
                    </a:lnTo>
                    <a:lnTo>
                      <a:pt x="1813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" name="Google Shape;146;p8"/>
            <p:cNvGrpSpPr/>
            <p:nvPr/>
          </p:nvGrpSpPr>
          <p:grpSpPr>
            <a:xfrm>
              <a:off x="7937781" y="5"/>
              <a:ext cx="1572759" cy="183531"/>
              <a:chOff x="7937781" y="5"/>
              <a:chExt cx="1572759" cy="183531"/>
            </a:xfrm>
          </p:grpSpPr>
          <p:sp>
            <p:nvSpPr>
              <p:cNvPr id="147" name="Google Shape;147;p8"/>
              <p:cNvSpPr/>
              <p:nvPr/>
            </p:nvSpPr>
            <p:spPr>
              <a:xfrm>
                <a:off x="8503756" y="5"/>
                <a:ext cx="1006784" cy="183531"/>
              </a:xfrm>
              <a:custGeom>
                <a:avLst/>
                <a:gdLst/>
                <a:ahLst/>
                <a:cxnLst/>
                <a:rect l="l" t="t" r="r" b="b"/>
                <a:pathLst>
                  <a:path w="15848" h="2889" extrusionOk="0">
                    <a:moveTo>
                      <a:pt x="0" y="0"/>
                    </a:moveTo>
                    <a:lnTo>
                      <a:pt x="2889" y="2889"/>
                    </a:lnTo>
                    <a:lnTo>
                      <a:pt x="15847" y="2889"/>
                    </a:lnTo>
                    <a:lnTo>
                      <a:pt x="1295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148;p8"/>
              <p:cNvSpPr/>
              <p:nvPr/>
            </p:nvSpPr>
            <p:spPr>
              <a:xfrm>
                <a:off x="7937781" y="5"/>
                <a:ext cx="1006784" cy="183531"/>
              </a:xfrm>
              <a:custGeom>
                <a:avLst/>
                <a:gdLst/>
                <a:ahLst/>
                <a:cxnLst/>
                <a:rect l="l" t="t" r="r" b="b"/>
                <a:pathLst>
                  <a:path w="15848" h="2889" extrusionOk="0">
                    <a:moveTo>
                      <a:pt x="0" y="0"/>
                    </a:moveTo>
                    <a:lnTo>
                      <a:pt x="2889" y="2889"/>
                    </a:lnTo>
                    <a:lnTo>
                      <a:pt x="15847" y="2889"/>
                    </a:lnTo>
                    <a:lnTo>
                      <a:pt x="1295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49" name="Google Shape;149;p8"/>
          <p:cNvGrpSpPr/>
          <p:nvPr/>
        </p:nvGrpSpPr>
        <p:grpSpPr>
          <a:xfrm>
            <a:off x="-1320285" y="-2292139"/>
            <a:ext cx="12455532" cy="9684964"/>
            <a:chOff x="-1320285" y="-2292139"/>
            <a:chExt cx="12455532" cy="9684964"/>
          </a:xfrm>
        </p:grpSpPr>
        <p:sp>
          <p:nvSpPr>
            <p:cNvPr id="150" name="Google Shape;150;p8"/>
            <p:cNvSpPr/>
            <p:nvPr/>
          </p:nvSpPr>
          <p:spPr>
            <a:xfrm flipH="1">
              <a:off x="6019840" y="4375286"/>
              <a:ext cx="5115407" cy="3017539"/>
            </a:xfrm>
            <a:custGeom>
              <a:avLst/>
              <a:gdLst/>
              <a:ahLst/>
              <a:cxnLst/>
              <a:rect l="l" t="t" r="r" b="b"/>
              <a:pathLst>
                <a:path w="111617" h="65842" extrusionOk="0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8"/>
            <p:cNvSpPr/>
            <p:nvPr/>
          </p:nvSpPr>
          <p:spPr>
            <a:xfrm rot="10800000" flipH="1">
              <a:off x="-1320285" y="-2292139"/>
              <a:ext cx="5115407" cy="3017539"/>
            </a:xfrm>
            <a:custGeom>
              <a:avLst/>
              <a:gdLst/>
              <a:ahLst/>
              <a:cxnLst/>
              <a:rect l="l" t="t" r="r" b="b"/>
              <a:pathLst>
                <a:path w="111617" h="65842" extrusionOk="0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8"/>
            <p:cNvSpPr/>
            <p:nvPr/>
          </p:nvSpPr>
          <p:spPr>
            <a:xfrm>
              <a:off x="-432453" y="4992033"/>
              <a:ext cx="3520400" cy="2076657"/>
            </a:xfrm>
            <a:custGeom>
              <a:avLst/>
              <a:gdLst/>
              <a:ahLst/>
              <a:cxnLst/>
              <a:rect l="l" t="t" r="r" b="b"/>
              <a:pathLst>
                <a:path w="111617" h="65842" extrusionOk="0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3" name="Google Shape;153;p8"/>
          <p:cNvSpPr txBox="1">
            <a:spLocks noGrp="1"/>
          </p:cNvSpPr>
          <p:nvPr>
            <p:ph type="title"/>
          </p:nvPr>
        </p:nvSpPr>
        <p:spPr>
          <a:xfrm>
            <a:off x="1768550" y="1636650"/>
            <a:ext cx="5607000" cy="187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154" name="Google Shape;154;p8"/>
          <p:cNvGrpSpPr/>
          <p:nvPr/>
        </p:nvGrpSpPr>
        <p:grpSpPr>
          <a:xfrm>
            <a:off x="-1892403" y="831971"/>
            <a:ext cx="12928869" cy="3635055"/>
            <a:chOff x="-1892403" y="831971"/>
            <a:chExt cx="12928869" cy="3635055"/>
          </a:xfrm>
        </p:grpSpPr>
        <p:grpSp>
          <p:nvGrpSpPr>
            <p:cNvPr id="155" name="Google Shape;155;p8"/>
            <p:cNvGrpSpPr/>
            <p:nvPr/>
          </p:nvGrpSpPr>
          <p:grpSpPr>
            <a:xfrm flipH="1">
              <a:off x="7436679" y="831971"/>
              <a:ext cx="3599787" cy="1044104"/>
              <a:chOff x="-1431671" y="656496"/>
              <a:chExt cx="3599787" cy="1044104"/>
            </a:xfrm>
          </p:grpSpPr>
          <p:grpSp>
            <p:nvGrpSpPr>
              <p:cNvPr id="156" name="Google Shape;156;p8"/>
              <p:cNvGrpSpPr/>
              <p:nvPr/>
            </p:nvGrpSpPr>
            <p:grpSpPr>
              <a:xfrm>
                <a:off x="-368508" y="1432892"/>
                <a:ext cx="1567047" cy="45661"/>
                <a:chOff x="1754675" y="2661275"/>
                <a:chExt cx="1945675" cy="56700"/>
              </a:xfrm>
            </p:grpSpPr>
            <p:cxnSp>
              <p:nvCxnSpPr>
                <p:cNvPr id="157" name="Google Shape;157;p8"/>
                <p:cNvCxnSpPr/>
                <p:nvPr/>
              </p:nvCxnSpPr>
              <p:spPr>
                <a:xfrm>
                  <a:off x="1754675" y="2689625"/>
                  <a:ext cx="1896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sp>
              <p:nvSpPr>
                <p:cNvPr id="158" name="Google Shape;158;p8"/>
                <p:cNvSpPr/>
                <p:nvPr/>
              </p:nvSpPr>
              <p:spPr>
                <a:xfrm>
                  <a:off x="3643650" y="2661275"/>
                  <a:ext cx="56700" cy="567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59" name="Google Shape;159;p8"/>
              <p:cNvGrpSpPr/>
              <p:nvPr/>
            </p:nvGrpSpPr>
            <p:grpSpPr>
              <a:xfrm>
                <a:off x="-766480" y="1564412"/>
                <a:ext cx="1561280" cy="136187"/>
                <a:chOff x="1754675" y="2824000"/>
                <a:chExt cx="4728285" cy="412439"/>
              </a:xfrm>
            </p:grpSpPr>
            <p:sp>
              <p:nvSpPr>
                <p:cNvPr id="160" name="Google Shape;160;p8"/>
                <p:cNvSpPr/>
                <p:nvPr/>
              </p:nvSpPr>
              <p:spPr>
                <a:xfrm>
                  <a:off x="1754675" y="2824000"/>
                  <a:ext cx="4593868" cy="35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550" h="5994" extrusionOk="0">
                      <a:moveTo>
                        <a:pt x="0" y="0"/>
                      </a:moveTo>
                      <a:lnTo>
                        <a:pt x="59202" y="0"/>
                      </a:lnTo>
                      <a:lnTo>
                        <a:pt x="65196" y="5994"/>
                      </a:lnTo>
                      <a:lnTo>
                        <a:pt x="77550" y="5994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161" name="Google Shape;161;p8"/>
                <p:cNvSpPr/>
                <p:nvPr/>
              </p:nvSpPr>
              <p:spPr>
                <a:xfrm>
                  <a:off x="6348560" y="3102039"/>
                  <a:ext cx="134400" cy="1344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62" name="Google Shape;162;p8"/>
              <p:cNvGrpSpPr/>
              <p:nvPr/>
            </p:nvGrpSpPr>
            <p:grpSpPr>
              <a:xfrm>
                <a:off x="-1431671" y="1201087"/>
                <a:ext cx="3070084" cy="102364"/>
                <a:chOff x="1779150" y="2604263"/>
                <a:chExt cx="3811875" cy="127113"/>
              </a:xfrm>
            </p:grpSpPr>
            <p:sp>
              <p:nvSpPr>
                <p:cNvPr id="163" name="Google Shape;163;p8"/>
                <p:cNvSpPr/>
                <p:nvPr/>
              </p:nvSpPr>
              <p:spPr>
                <a:xfrm>
                  <a:off x="1779150" y="2630450"/>
                  <a:ext cx="3755175" cy="10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207" h="4037" extrusionOk="0">
                      <a:moveTo>
                        <a:pt x="0" y="4037"/>
                      </a:moveTo>
                      <a:lnTo>
                        <a:pt x="83176" y="4037"/>
                      </a:lnTo>
                      <a:lnTo>
                        <a:pt x="87213" y="0"/>
                      </a:lnTo>
                      <a:lnTo>
                        <a:pt x="150207" y="0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164" name="Google Shape;164;p8"/>
                <p:cNvSpPr/>
                <p:nvPr/>
              </p:nvSpPr>
              <p:spPr>
                <a:xfrm>
                  <a:off x="5534325" y="2604263"/>
                  <a:ext cx="56700" cy="567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65" name="Google Shape;165;p8"/>
              <p:cNvGrpSpPr/>
              <p:nvPr/>
            </p:nvGrpSpPr>
            <p:grpSpPr>
              <a:xfrm>
                <a:off x="-856941" y="773805"/>
                <a:ext cx="2877996" cy="223763"/>
                <a:chOff x="1748550" y="2064750"/>
                <a:chExt cx="3573375" cy="277863"/>
              </a:xfrm>
            </p:grpSpPr>
            <p:sp>
              <p:nvSpPr>
                <p:cNvPr id="166" name="Google Shape;166;p8"/>
                <p:cNvSpPr/>
                <p:nvPr/>
              </p:nvSpPr>
              <p:spPr>
                <a:xfrm>
                  <a:off x="1748550" y="2064750"/>
                  <a:ext cx="3516675" cy="253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667" h="10153" extrusionOk="0">
                      <a:moveTo>
                        <a:pt x="0" y="0"/>
                      </a:moveTo>
                      <a:lnTo>
                        <a:pt x="67520" y="0"/>
                      </a:lnTo>
                      <a:lnTo>
                        <a:pt x="77673" y="10153"/>
                      </a:lnTo>
                      <a:lnTo>
                        <a:pt x="140667" y="10153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167" name="Google Shape;167;p8"/>
                <p:cNvSpPr/>
                <p:nvPr/>
              </p:nvSpPr>
              <p:spPr>
                <a:xfrm>
                  <a:off x="5265225" y="2285913"/>
                  <a:ext cx="56700" cy="567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68" name="Google Shape;168;p8"/>
              <p:cNvGrpSpPr/>
              <p:nvPr/>
            </p:nvGrpSpPr>
            <p:grpSpPr>
              <a:xfrm>
                <a:off x="-856882" y="656496"/>
                <a:ext cx="2430997" cy="185534"/>
                <a:chOff x="1748547" y="1392116"/>
                <a:chExt cx="5911958" cy="451312"/>
              </a:xfrm>
            </p:grpSpPr>
            <p:sp>
              <p:nvSpPr>
                <p:cNvPr id="169" name="Google Shape;169;p8"/>
                <p:cNvSpPr/>
                <p:nvPr/>
              </p:nvSpPr>
              <p:spPr>
                <a:xfrm>
                  <a:off x="1748547" y="1392116"/>
                  <a:ext cx="5793758" cy="3955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066" h="7583" extrusionOk="0">
                      <a:moveTo>
                        <a:pt x="0" y="0"/>
                      </a:moveTo>
                      <a:lnTo>
                        <a:pt x="79263" y="0"/>
                      </a:lnTo>
                      <a:lnTo>
                        <a:pt x="86847" y="7583"/>
                      </a:lnTo>
                      <a:lnTo>
                        <a:pt x="111066" y="7583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170" name="Google Shape;170;p8"/>
                <p:cNvSpPr/>
                <p:nvPr/>
              </p:nvSpPr>
              <p:spPr>
                <a:xfrm>
                  <a:off x="7542305" y="1725228"/>
                  <a:ext cx="118200" cy="1182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71" name="Google Shape;171;p8"/>
              <p:cNvGrpSpPr/>
              <p:nvPr/>
            </p:nvGrpSpPr>
            <p:grpSpPr>
              <a:xfrm>
                <a:off x="-842187" y="1064790"/>
                <a:ext cx="3010303" cy="45661"/>
                <a:chOff x="1766900" y="2869225"/>
                <a:chExt cx="3737650" cy="56700"/>
              </a:xfrm>
            </p:grpSpPr>
            <p:cxnSp>
              <p:nvCxnSpPr>
                <p:cNvPr id="172" name="Google Shape;172;p8"/>
                <p:cNvCxnSpPr/>
                <p:nvPr/>
              </p:nvCxnSpPr>
              <p:spPr>
                <a:xfrm>
                  <a:off x="1766900" y="2897575"/>
                  <a:ext cx="36879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sp>
              <p:nvSpPr>
                <p:cNvPr id="173" name="Google Shape;173;p8"/>
                <p:cNvSpPr/>
                <p:nvPr/>
              </p:nvSpPr>
              <p:spPr>
                <a:xfrm>
                  <a:off x="5447850" y="2869225"/>
                  <a:ext cx="56700" cy="567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74" name="Google Shape;174;p8"/>
            <p:cNvGrpSpPr/>
            <p:nvPr/>
          </p:nvGrpSpPr>
          <p:grpSpPr>
            <a:xfrm>
              <a:off x="-1892403" y="3926990"/>
              <a:ext cx="3427062" cy="540036"/>
              <a:chOff x="-1366378" y="3596340"/>
              <a:chExt cx="3427062" cy="540036"/>
            </a:xfrm>
          </p:grpSpPr>
          <p:grpSp>
            <p:nvGrpSpPr>
              <p:cNvPr id="175" name="Google Shape;175;p8"/>
              <p:cNvGrpSpPr/>
              <p:nvPr/>
            </p:nvGrpSpPr>
            <p:grpSpPr>
              <a:xfrm>
                <a:off x="-1366378" y="4034012"/>
                <a:ext cx="3070084" cy="102364"/>
                <a:chOff x="1779150" y="2604263"/>
                <a:chExt cx="3811875" cy="127113"/>
              </a:xfrm>
            </p:grpSpPr>
            <p:sp>
              <p:nvSpPr>
                <p:cNvPr id="176" name="Google Shape;176;p8"/>
                <p:cNvSpPr/>
                <p:nvPr/>
              </p:nvSpPr>
              <p:spPr>
                <a:xfrm>
                  <a:off x="1779150" y="2630450"/>
                  <a:ext cx="3755175" cy="10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207" h="4037" extrusionOk="0">
                      <a:moveTo>
                        <a:pt x="0" y="4037"/>
                      </a:moveTo>
                      <a:lnTo>
                        <a:pt x="83176" y="4037"/>
                      </a:lnTo>
                      <a:lnTo>
                        <a:pt x="87213" y="0"/>
                      </a:lnTo>
                      <a:lnTo>
                        <a:pt x="150207" y="0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177" name="Google Shape;177;p8"/>
                <p:cNvSpPr/>
                <p:nvPr/>
              </p:nvSpPr>
              <p:spPr>
                <a:xfrm>
                  <a:off x="5534325" y="2604263"/>
                  <a:ext cx="56700" cy="567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78" name="Google Shape;178;p8"/>
              <p:cNvGrpSpPr/>
              <p:nvPr/>
            </p:nvGrpSpPr>
            <p:grpSpPr>
              <a:xfrm flipH="1">
                <a:off x="-949619" y="3596340"/>
                <a:ext cx="3010303" cy="380635"/>
                <a:chOff x="5446772" y="1743190"/>
                <a:chExt cx="3010303" cy="380635"/>
              </a:xfrm>
            </p:grpSpPr>
            <p:grpSp>
              <p:nvGrpSpPr>
                <p:cNvPr id="179" name="Google Shape;179;p8"/>
                <p:cNvGrpSpPr/>
                <p:nvPr/>
              </p:nvGrpSpPr>
              <p:grpSpPr>
                <a:xfrm flipH="1">
                  <a:off x="5898325" y="1865405"/>
                  <a:ext cx="1567047" cy="45661"/>
                  <a:chOff x="1754675" y="2661275"/>
                  <a:chExt cx="1945675" cy="56700"/>
                </a:xfrm>
              </p:grpSpPr>
              <p:cxnSp>
                <p:nvCxnSpPr>
                  <p:cNvPr id="180" name="Google Shape;180;p8"/>
                  <p:cNvCxnSpPr/>
                  <p:nvPr/>
                </p:nvCxnSpPr>
                <p:spPr>
                  <a:xfrm>
                    <a:off x="1754675" y="2689625"/>
                    <a:ext cx="1896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sp>
                <p:nvSpPr>
                  <p:cNvPr id="181" name="Google Shape;181;p8"/>
                  <p:cNvSpPr/>
                  <p:nvPr/>
                </p:nvSpPr>
                <p:spPr>
                  <a:xfrm>
                    <a:off x="3643650" y="2661275"/>
                    <a:ext cx="56700" cy="56700"/>
                  </a:xfrm>
                  <a:prstGeom prst="ellipse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82" name="Google Shape;182;p8"/>
                <p:cNvGrpSpPr/>
                <p:nvPr/>
              </p:nvGrpSpPr>
              <p:grpSpPr>
                <a:xfrm flipH="1">
                  <a:off x="5477439" y="1987637"/>
                  <a:ext cx="1561280" cy="136187"/>
                  <a:chOff x="1754675" y="2824000"/>
                  <a:chExt cx="4728285" cy="412439"/>
                </a:xfrm>
              </p:grpSpPr>
              <p:sp>
                <p:nvSpPr>
                  <p:cNvPr id="183" name="Google Shape;183;p8"/>
                  <p:cNvSpPr/>
                  <p:nvPr/>
                </p:nvSpPr>
                <p:spPr>
                  <a:xfrm>
                    <a:off x="1754675" y="2824000"/>
                    <a:ext cx="4593868" cy="3551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7550" h="5994" extrusionOk="0">
                        <a:moveTo>
                          <a:pt x="0" y="0"/>
                        </a:moveTo>
                        <a:lnTo>
                          <a:pt x="59202" y="0"/>
                        </a:lnTo>
                        <a:lnTo>
                          <a:pt x="65196" y="5994"/>
                        </a:lnTo>
                        <a:lnTo>
                          <a:pt x="77550" y="5994"/>
                        </a:ln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  <p:sp>
                <p:nvSpPr>
                  <p:cNvPr id="184" name="Google Shape;184;p8"/>
                  <p:cNvSpPr/>
                  <p:nvPr/>
                </p:nvSpPr>
                <p:spPr>
                  <a:xfrm>
                    <a:off x="6348560" y="3102039"/>
                    <a:ext cx="134400" cy="134400"/>
                  </a:xfrm>
                  <a:prstGeom prst="ellipse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85" name="Google Shape;185;p8"/>
                <p:cNvGrpSpPr/>
                <p:nvPr/>
              </p:nvGrpSpPr>
              <p:grpSpPr>
                <a:xfrm flipH="1">
                  <a:off x="5446772" y="1743190"/>
                  <a:ext cx="3010303" cy="45661"/>
                  <a:chOff x="1766900" y="2869225"/>
                  <a:chExt cx="3737650" cy="56700"/>
                </a:xfrm>
              </p:grpSpPr>
              <p:cxnSp>
                <p:nvCxnSpPr>
                  <p:cNvPr id="186" name="Google Shape;186;p8"/>
                  <p:cNvCxnSpPr/>
                  <p:nvPr/>
                </p:nvCxnSpPr>
                <p:spPr>
                  <a:xfrm>
                    <a:off x="1766900" y="2897575"/>
                    <a:ext cx="36879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sp>
                <p:nvSpPr>
                  <p:cNvPr id="187" name="Google Shape;187;p8"/>
                  <p:cNvSpPr/>
                  <p:nvPr/>
                </p:nvSpPr>
                <p:spPr>
                  <a:xfrm>
                    <a:off x="5447850" y="2869225"/>
                    <a:ext cx="56700" cy="56700"/>
                  </a:xfrm>
                  <a:prstGeom prst="ellipse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2"/>
        </a:solidFill>
        <a:effectLst/>
      </p:bgPr>
    </p:bg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" name="Google Shape;262;p14"/>
          <p:cNvGrpSpPr/>
          <p:nvPr/>
        </p:nvGrpSpPr>
        <p:grpSpPr>
          <a:xfrm>
            <a:off x="-10" y="-1658067"/>
            <a:ext cx="9294978" cy="7822922"/>
            <a:chOff x="-10" y="-1658067"/>
            <a:chExt cx="9294978" cy="7822922"/>
          </a:xfrm>
        </p:grpSpPr>
        <p:sp>
          <p:nvSpPr>
            <p:cNvPr id="263" name="Google Shape;263;p14"/>
            <p:cNvSpPr/>
            <p:nvPr/>
          </p:nvSpPr>
          <p:spPr>
            <a:xfrm rot="10800000" flipH="1">
              <a:off x="0" y="-82735"/>
              <a:ext cx="2227897" cy="1165463"/>
            </a:xfrm>
            <a:custGeom>
              <a:avLst/>
              <a:gdLst/>
              <a:ahLst/>
              <a:cxnLst/>
              <a:rect l="l" t="t" r="r" b="b"/>
              <a:pathLst>
                <a:path w="64958" h="33981" extrusionOk="0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14"/>
            <p:cNvSpPr/>
            <p:nvPr/>
          </p:nvSpPr>
          <p:spPr>
            <a:xfrm flipH="1">
              <a:off x="-10" y="4253459"/>
              <a:ext cx="9294978" cy="1911396"/>
            </a:xfrm>
            <a:custGeom>
              <a:avLst/>
              <a:gdLst/>
              <a:ahLst/>
              <a:cxnLst/>
              <a:rect l="l" t="t" r="r" b="b"/>
              <a:pathLst>
                <a:path w="130200" h="26774" extrusionOk="0">
                  <a:moveTo>
                    <a:pt x="102561" y="0"/>
                  </a:moveTo>
                  <a:lnTo>
                    <a:pt x="88194" y="14370"/>
                  </a:lnTo>
                  <a:lnTo>
                    <a:pt x="66817" y="14370"/>
                  </a:lnTo>
                  <a:lnTo>
                    <a:pt x="52542" y="95"/>
                  </a:lnTo>
                  <a:lnTo>
                    <a:pt x="1" y="95"/>
                  </a:lnTo>
                  <a:lnTo>
                    <a:pt x="1" y="26774"/>
                  </a:lnTo>
                  <a:lnTo>
                    <a:pt x="130200" y="26774"/>
                  </a:lnTo>
                  <a:lnTo>
                    <a:pt x="13020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14"/>
            <p:cNvSpPr/>
            <p:nvPr/>
          </p:nvSpPr>
          <p:spPr>
            <a:xfrm rot="10800000">
              <a:off x="3765449" y="-1658067"/>
              <a:ext cx="3520399" cy="1841600"/>
            </a:xfrm>
            <a:custGeom>
              <a:avLst/>
              <a:gdLst/>
              <a:ahLst/>
              <a:cxnLst/>
              <a:rect l="l" t="t" r="r" b="b"/>
              <a:pathLst>
                <a:path w="64958" h="33981" extrusionOk="0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6" name="Google Shape;266;p14"/>
          <p:cNvGrpSpPr/>
          <p:nvPr/>
        </p:nvGrpSpPr>
        <p:grpSpPr>
          <a:xfrm>
            <a:off x="214581" y="-8"/>
            <a:ext cx="1593209" cy="183531"/>
            <a:chOff x="385056" y="-8"/>
            <a:chExt cx="1593209" cy="183531"/>
          </a:xfrm>
        </p:grpSpPr>
        <p:sp>
          <p:nvSpPr>
            <p:cNvPr id="267" name="Google Shape;267;p14"/>
            <p:cNvSpPr/>
            <p:nvPr/>
          </p:nvSpPr>
          <p:spPr>
            <a:xfrm flipH="1">
              <a:off x="385056" y="-8"/>
              <a:ext cx="1006784" cy="183531"/>
            </a:xfrm>
            <a:custGeom>
              <a:avLst/>
              <a:gdLst/>
              <a:ahLst/>
              <a:cxnLst/>
              <a:rect l="l" t="t" r="r" b="b"/>
              <a:pathLst>
                <a:path w="15848" h="2889" extrusionOk="0">
                  <a:moveTo>
                    <a:pt x="0" y="0"/>
                  </a:moveTo>
                  <a:lnTo>
                    <a:pt x="2889" y="2889"/>
                  </a:lnTo>
                  <a:lnTo>
                    <a:pt x="15847" y="2889"/>
                  </a:lnTo>
                  <a:lnTo>
                    <a:pt x="129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14"/>
            <p:cNvSpPr/>
            <p:nvPr/>
          </p:nvSpPr>
          <p:spPr>
            <a:xfrm flipH="1">
              <a:off x="971481" y="-8"/>
              <a:ext cx="1006784" cy="183531"/>
            </a:xfrm>
            <a:custGeom>
              <a:avLst/>
              <a:gdLst/>
              <a:ahLst/>
              <a:cxnLst/>
              <a:rect l="l" t="t" r="r" b="b"/>
              <a:pathLst>
                <a:path w="15848" h="2889" extrusionOk="0">
                  <a:moveTo>
                    <a:pt x="0" y="0"/>
                  </a:moveTo>
                  <a:lnTo>
                    <a:pt x="2889" y="2889"/>
                  </a:lnTo>
                  <a:lnTo>
                    <a:pt x="15847" y="2889"/>
                  </a:lnTo>
                  <a:lnTo>
                    <a:pt x="129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9" name="Google Shape;269;p14"/>
          <p:cNvGrpSpPr/>
          <p:nvPr/>
        </p:nvGrpSpPr>
        <p:grpSpPr>
          <a:xfrm>
            <a:off x="-641180" y="447742"/>
            <a:ext cx="10174669" cy="4695754"/>
            <a:chOff x="-641180" y="447742"/>
            <a:chExt cx="10174669" cy="4695754"/>
          </a:xfrm>
        </p:grpSpPr>
        <p:sp>
          <p:nvSpPr>
            <p:cNvPr id="270" name="Google Shape;270;p14"/>
            <p:cNvSpPr/>
            <p:nvPr/>
          </p:nvSpPr>
          <p:spPr>
            <a:xfrm>
              <a:off x="8526706" y="447742"/>
              <a:ext cx="1006784" cy="183531"/>
            </a:xfrm>
            <a:custGeom>
              <a:avLst/>
              <a:gdLst/>
              <a:ahLst/>
              <a:cxnLst/>
              <a:rect l="l" t="t" r="r" b="b"/>
              <a:pathLst>
                <a:path w="15848" h="2889" extrusionOk="0">
                  <a:moveTo>
                    <a:pt x="0" y="0"/>
                  </a:moveTo>
                  <a:lnTo>
                    <a:pt x="2889" y="2889"/>
                  </a:lnTo>
                  <a:lnTo>
                    <a:pt x="15847" y="2889"/>
                  </a:lnTo>
                  <a:lnTo>
                    <a:pt x="129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14"/>
            <p:cNvSpPr/>
            <p:nvPr/>
          </p:nvSpPr>
          <p:spPr>
            <a:xfrm flipH="1">
              <a:off x="6924920" y="4911501"/>
              <a:ext cx="1232340" cy="231995"/>
            </a:xfrm>
            <a:custGeom>
              <a:avLst/>
              <a:gdLst/>
              <a:ahLst/>
              <a:cxnLst/>
              <a:rect l="l" t="t" r="r" b="b"/>
              <a:pathLst>
                <a:path w="22325" h="4203" extrusionOk="0">
                  <a:moveTo>
                    <a:pt x="0" y="0"/>
                  </a:moveTo>
                  <a:lnTo>
                    <a:pt x="4191" y="4191"/>
                  </a:lnTo>
                  <a:lnTo>
                    <a:pt x="22325" y="4202"/>
                  </a:lnTo>
                  <a:lnTo>
                    <a:pt x="181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14"/>
            <p:cNvSpPr/>
            <p:nvPr/>
          </p:nvSpPr>
          <p:spPr>
            <a:xfrm>
              <a:off x="-641180" y="4521501"/>
              <a:ext cx="1232340" cy="231995"/>
            </a:xfrm>
            <a:custGeom>
              <a:avLst/>
              <a:gdLst/>
              <a:ahLst/>
              <a:cxnLst/>
              <a:rect l="l" t="t" r="r" b="b"/>
              <a:pathLst>
                <a:path w="22325" h="4203" extrusionOk="0">
                  <a:moveTo>
                    <a:pt x="0" y="0"/>
                  </a:moveTo>
                  <a:lnTo>
                    <a:pt x="4191" y="4191"/>
                  </a:lnTo>
                  <a:lnTo>
                    <a:pt x="22325" y="4202"/>
                  </a:lnTo>
                  <a:lnTo>
                    <a:pt x="181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3" name="Google Shape;273;p14"/>
          <p:cNvSpPr txBox="1">
            <a:spLocks noGrp="1"/>
          </p:cNvSpPr>
          <p:nvPr>
            <p:ph type="title"/>
          </p:nvPr>
        </p:nvSpPr>
        <p:spPr>
          <a:xfrm>
            <a:off x="1419900" y="3055775"/>
            <a:ext cx="6304200" cy="6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2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274" name="Google Shape;274;p14"/>
          <p:cNvSpPr txBox="1">
            <a:spLocks noGrp="1"/>
          </p:cNvSpPr>
          <p:nvPr>
            <p:ph type="subTitle" idx="1"/>
          </p:nvPr>
        </p:nvSpPr>
        <p:spPr>
          <a:xfrm>
            <a:off x="1419900" y="1081900"/>
            <a:ext cx="6304200" cy="186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grpSp>
        <p:nvGrpSpPr>
          <p:cNvPr id="275" name="Google Shape;275;p14"/>
          <p:cNvGrpSpPr/>
          <p:nvPr/>
        </p:nvGrpSpPr>
        <p:grpSpPr>
          <a:xfrm>
            <a:off x="-689412" y="-1311142"/>
            <a:ext cx="10419597" cy="8141306"/>
            <a:chOff x="-689412" y="-1311142"/>
            <a:chExt cx="10419597" cy="8141306"/>
          </a:xfrm>
        </p:grpSpPr>
        <p:sp>
          <p:nvSpPr>
            <p:cNvPr id="276" name="Google Shape;276;p14"/>
            <p:cNvSpPr/>
            <p:nvPr/>
          </p:nvSpPr>
          <p:spPr>
            <a:xfrm rot="10800000">
              <a:off x="6315079" y="-1311142"/>
              <a:ext cx="2979895" cy="1757817"/>
            </a:xfrm>
            <a:custGeom>
              <a:avLst/>
              <a:gdLst/>
              <a:ahLst/>
              <a:cxnLst/>
              <a:rect l="l" t="t" r="r" b="b"/>
              <a:pathLst>
                <a:path w="111617" h="65842" extrusionOk="0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14"/>
            <p:cNvSpPr/>
            <p:nvPr/>
          </p:nvSpPr>
          <p:spPr>
            <a:xfrm>
              <a:off x="-3" y="4753508"/>
              <a:ext cx="3520400" cy="2076657"/>
            </a:xfrm>
            <a:custGeom>
              <a:avLst/>
              <a:gdLst/>
              <a:ahLst/>
              <a:cxnLst/>
              <a:rect l="l" t="t" r="r" b="b"/>
              <a:pathLst>
                <a:path w="111617" h="65842" extrusionOk="0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14"/>
            <p:cNvSpPr/>
            <p:nvPr/>
          </p:nvSpPr>
          <p:spPr>
            <a:xfrm rot="10800000">
              <a:off x="-689412" y="-818175"/>
              <a:ext cx="2805272" cy="1537408"/>
            </a:xfrm>
            <a:custGeom>
              <a:avLst/>
              <a:gdLst/>
              <a:ahLst/>
              <a:cxnLst/>
              <a:rect l="l" t="t" r="r" b="b"/>
              <a:pathLst>
                <a:path w="87610" h="48014" extrusionOk="0">
                  <a:moveTo>
                    <a:pt x="41297" y="0"/>
                  </a:moveTo>
                  <a:lnTo>
                    <a:pt x="9329" y="31926"/>
                  </a:lnTo>
                  <a:lnTo>
                    <a:pt x="0" y="31926"/>
                  </a:lnTo>
                  <a:lnTo>
                    <a:pt x="0" y="48014"/>
                  </a:lnTo>
                  <a:lnTo>
                    <a:pt x="87610" y="48014"/>
                  </a:lnTo>
                  <a:lnTo>
                    <a:pt x="876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14"/>
            <p:cNvSpPr/>
            <p:nvPr/>
          </p:nvSpPr>
          <p:spPr>
            <a:xfrm>
              <a:off x="6924913" y="4604000"/>
              <a:ext cx="2805272" cy="1537408"/>
            </a:xfrm>
            <a:custGeom>
              <a:avLst/>
              <a:gdLst/>
              <a:ahLst/>
              <a:cxnLst/>
              <a:rect l="l" t="t" r="r" b="b"/>
              <a:pathLst>
                <a:path w="87610" h="48014" extrusionOk="0">
                  <a:moveTo>
                    <a:pt x="41297" y="0"/>
                  </a:moveTo>
                  <a:lnTo>
                    <a:pt x="9329" y="31926"/>
                  </a:lnTo>
                  <a:lnTo>
                    <a:pt x="0" y="31926"/>
                  </a:lnTo>
                  <a:lnTo>
                    <a:pt x="0" y="48014"/>
                  </a:lnTo>
                  <a:lnTo>
                    <a:pt x="87610" y="48014"/>
                  </a:lnTo>
                  <a:lnTo>
                    <a:pt x="876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2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90" name="Google Shape;490;p23"/>
          <p:cNvSpPr txBox="1">
            <a:spLocks noGrp="1"/>
          </p:cNvSpPr>
          <p:nvPr>
            <p:ph type="subTitle" idx="1"/>
          </p:nvPr>
        </p:nvSpPr>
        <p:spPr>
          <a:xfrm>
            <a:off x="1689126" y="1760650"/>
            <a:ext cx="2811000" cy="9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91" name="Google Shape;491;p23"/>
          <p:cNvSpPr txBox="1">
            <a:spLocks noGrp="1"/>
          </p:cNvSpPr>
          <p:nvPr>
            <p:ph type="subTitle" idx="2"/>
          </p:nvPr>
        </p:nvSpPr>
        <p:spPr>
          <a:xfrm>
            <a:off x="5210878" y="1760650"/>
            <a:ext cx="2811000" cy="9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92" name="Google Shape;492;p23"/>
          <p:cNvSpPr txBox="1">
            <a:spLocks noGrp="1"/>
          </p:cNvSpPr>
          <p:nvPr>
            <p:ph type="subTitle" idx="3"/>
          </p:nvPr>
        </p:nvSpPr>
        <p:spPr>
          <a:xfrm>
            <a:off x="1689126" y="3345025"/>
            <a:ext cx="2811000" cy="9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93" name="Google Shape;493;p23"/>
          <p:cNvSpPr txBox="1">
            <a:spLocks noGrp="1"/>
          </p:cNvSpPr>
          <p:nvPr>
            <p:ph type="subTitle" idx="4"/>
          </p:nvPr>
        </p:nvSpPr>
        <p:spPr>
          <a:xfrm>
            <a:off x="5210878" y="3345025"/>
            <a:ext cx="2811000" cy="9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94" name="Google Shape;494;p23"/>
          <p:cNvSpPr txBox="1">
            <a:spLocks noGrp="1"/>
          </p:cNvSpPr>
          <p:nvPr>
            <p:ph type="subTitle" idx="5"/>
          </p:nvPr>
        </p:nvSpPr>
        <p:spPr>
          <a:xfrm>
            <a:off x="1689126" y="1455550"/>
            <a:ext cx="28110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endParaRPr/>
          </a:p>
        </p:txBody>
      </p:sp>
      <p:sp>
        <p:nvSpPr>
          <p:cNvPr id="495" name="Google Shape;495;p23"/>
          <p:cNvSpPr txBox="1">
            <a:spLocks noGrp="1"/>
          </p:cNvSpPr>
          <p:nvPr>
            <p:ph type="subTitle" idx="6"/>
          </p:nvPr>
        </p:nvSpPr>
        <p:spPr>
          <a:xfrm>
            <a:off x="1689126" y="3040000"/>
            <a:ext cx="28110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endParaRPr/>
          </a:p>
        </p:txBody>
      </p:sp>
      <p:sp>
        <p:nvSpPr>
          <p:cNvPr id="496" name="Google Shape;496;p23"/>
          <p:cNvSpPr txBox="1">
            <a:spLocks noGrp="1"/>
          </p:cNvSpPr>
          <p:nvPr>
            <p:ph type="subTitle" idx="7"/>
          </p:nvPr>
        </p:nvSpPr>
        <p:spPr>
          <a:xfrm>
            <a:off x="5210851" y="1455550"/>
            <a:ext cx="28110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endParaRPr/>
          </a:p>
        </p:txBody>
      </p:sp>
      <p:sp>
        <p:nvSpPr>
          <p:cNvPr id="497" name="Google Shape;497;p23"/>
          <p:cNvSpPr txBox="1">
            <a:spLocks noGrp="1"/>
          </p:cNvSpPr>
          <p:nvPr>
            <p:ph type="subTitle" idx="8"/>
          </p:nvPr>
        </p:nvSpPr>
        <p:spPr>
          <a:xfrm>
            <a:off x="5210851" y="3040000"/>
            <a:ext cx="28110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endParaRPr/>
          </a:p>
        </p:txBody>
      </p:sp>
      <p:grpSp>
        <p:nvGrpSpPr>
          <p:cNvPr id="498" name="Google Shape;498;p23"/>
          <p:cNvGrpSpPr/>
          <p:nvPr/>
        </p:nvGrpSpPr>
        <p:grpSpPr>
          <a:xfrm>
            <a:off x="-1014025" y="-964868"/>
            <a:ext cx="10158024" cy="7826893"/>
            <a:chOff x="-1014025" y="-964868"/>
            <a:chExt cx="10158024" cy="7826893"/>
          </a:xfrm>
        </p:grpSpPr>
        <p:sp>
          <p:nvSpPr>
            <p:cNvPr id="499" name="Google Shape;499;p23"/>
            <p:cNvSpPr/>
            <p:nvPr/>
          </p:nvSpPr>
          <p:spPr>
            <a:xfrm rot="10800000">
              <a:off x="-1014025" y="-964868"/>
              <a:ext cx="2805272" cy="1537408"/>
            </a:xfrm>
            <a:custGeom>
              <a:avLst/>
              <a:gdLst/>
              <a:ahLst/>
              <a:cxnLst/>
              <a:rect l="l" t="t" r="r" b="b"/>
              <a:pathLst>
                <a:path w="87610" h="48014" extrusionOk="0">
                  <a:moveTo>
                    <a:pt x="41297" y="0"/>
                  </a:moveTo>
                  <a:lnTo>
                    <a:pt x="9329" y="31926"/>
                  </a:lnTo>
                  <a:lnTo>
                    <a:pt x="0" y="31926"/>
                  </a:lnTo>
                  <a:lnTo>
                    <a:pt x="0" y="48014"/>
                  </a:lnTo>
                  <a:lnTo>
                    <a:pt x="87610" y="48014"/>
                  </a:lnTo>
                  <a:lnTo>
                    <a:pt x="8761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23"/>
            <p:cNvSpPr/>
            <p:nvPr/>
          </p:nvSpPr>
          <p:spPr>
            <a:xfrm flipH="1">
              <a:off x="-213475" y="4974994"/>
              <a:ext cx="9357474" cy="1887032"/>
            </a:xfrm>
            <a:custGeom>
              <a:avLst/>
              <a:gdLst/>
              <a:ahLst/>
              <a:cxnLst/>
              <a:rect l="l" t="t" r="r" b="b"/>
              <a:pathLst>
                <a:path w="130200" h="26774" extrusionOk="0">
                  <a:moveTo>
                    <a:pt x="102561" y="0"/>
                  </a:moveTo>
                  <a:lnTo>
                    <a:pt x="88194" y="14370"/>
                  </a:lnTo>
                  <a:lnTo>
                    <a:pt x="66817" y="14370"/>
                  </a:lnTo>
                  <a:lnTo>
                    <a:pt x="52542" y="95"/>
                  </a:lnTo>
                  <a:lnTo>
                    <a:pt x="1" y="95"/>
                  </a:lnTo>
                  <a:lnTo>
                    <a:pt x="1" y="26774"/>
                  </a:lnTo>
                  <a:lnTo>
                    <a:pt x="130200" y="26774"/>
                  </a:lnTo>
                  <a:lnTo>
                    <a:pt x="13020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1" name="Google Shape;501;p23"/>
          <p:cNvGrpSpPr/>
          <p:nvPr/>
        </p:nvGrpSpPr>
        <p:grpSpPr>
          <a:xfrm flipH="1">
            <a:off x="-2799911" y="4184068"/>
            <a:ext cx="3894036" cy="692436"/>
            <a:chOff x="5477439" y="1590790"/>
            <a:chExt cx="3894036" cy="692436"/>
          </a:xfrm>
        </p:grpSpPr>
        <p:grpSp>
          <p:nvGrpSpPr>
            <p:cNvPr id="502" name="Google Shape;502;p23"/>
            <p:cNvGrpSpPr/>
            <p:nvPr/>
          </p:nvGrpSpPr>
          <p:grpSpPr>
            <a:xfrm flipH="1">
              <a:off x="5803750" y="2180862"/>
              <a:ext cx="3070084" cy="102364"/>
              <a:chOff x="1779150" y="2604263"/>
              <a:chExt cx="3811875" cy="127113"/>
            </a:xfrm>
          </p:grpSpPr>
          <p:sp>
            <p:nvSpPr>
              <p:cNvPr id="503" name="Google Shape;503;p23"/>
              <p:cNvSpPr/>
              <p:nvPr/>
            </p:nvSpPr>
            <p:spPr>
              <a:xfrm>
                <a:off x="1779150" y="2630450"/>
                <a:ext cx="3755175" cy="100925"/>
              </a:xfrm>
              <a:custGeom>
                <a:avLst/>
                <a:gdLst/>
                <a:ahLst/>
                <a:cxnLst/>
                <a:rect l="l" t="t" r="r" b="b"/>
                <a:pathLst>
                  <a:path w="150207" h="4037" extrusionOk="0">
                    <a:moveTo>
                      <a:pt x="0" y="4037"/>
                    </a:moveTo>
                    <a:lnTo>
                      <a:pt x="83176" y="4037"/>
                    </a:lnTo>
                    <a:lnTo>
                      <a:pt x="87213" y="0"/>
                    </a:lnTo>
                    <a:lnTo>
                      <a:pt x="150207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504" name="Google Shape;504;p23"/>
              <p:cNvSpPr/>
              <p:nvPr/>
            </p:nvSpPr>
            <p:spPr>
              <a:xfrm>
                <a:off x="5534325" y="2604263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05" name="Google Shape;505;p23"/>
            <p:cNvGrpSpPr/>
            <p:nvPr/>
          </p:nvGrpSpPr>
          <p:grpSpPr>
            <a:xfrm flipH="1">
              <a:off x="5898325" y="1789205"/>
              <a:ext cx="1567047" cy="45661"/>
              <a:chOff x="1754675" y="2566652"/>
              <a:chExt cx="1945675" cy="56700"/>
            </a:xfrm>
          </p:grpSpPr>
          <p:cxnSp>
            <p:nvCxnSpPr>
              <p:cNvPr id="506" name="Google Shape;506;p23"/>
              <p:cNvCxnSpPr/>
              <p:nvPr/>
            </p:nvCxnSpPr>
            <p:spPr>
              <a:xfrm>
                <a:off x="1754675" y="2595002"/>
                <a:ext cx="1896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507" name="Google Shape;507;p23"/>
              <p:cNvSpPr/>
              <p:nvPr/>
            </p:nvSpPr>
            <p:spPr>
              <a:xfrm>
                <a:off x="3643650" y="2566652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08" name="Google Shape;508;p23"/>
            <p:cNvGrpSpPr/>
            <p:nvPr/>
          </p:nvGrpSpPr>
          <p:grpSpPr>
            <a:xfrm flipH="1">
              <a:off x="5477439" y="1987637"/>
              <a:ext cx="1561280" cy="136187"/>
              <a:chOff x="1754675" y="2824000"/>
              <a:chExt cx="4728285" cy="412439"/>
            </a:xfrm>
          </p:grpSpPr>
          <p:sp>
            <p:nvSpPr>
              <p:cNvPr id="509" name="Google Shape;509;p23"/>
              <p:cNvSpPr/>
              <p:nvPr/>
            </p:nvSpPr>
            <p:spPr>
              <a:xfrm>
                <a:off x="1754675" y="2824000"/>
                <a:ext cx="4593868" cy="355100"/>
              </a:xfrm>
              <a:custGeom>
                <a:avLst/>
                <a:gdLst/>
                <a:ahLst/>
                <a:cxnLst/>
                <a:rect l="l" t="t" r="r" b="b"/>
                <a:pathLst>
                  <a:path w="77550" h="5994" extrusionOk="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510" name="Google Shape;510;p23"/>
              <p:cNvSpPr/>
              <p:nvPr/>
            </p:nvSpPr>
            <p:spPr>
              <a:xfrm>
                <a:off x="6348560" y="3102039"/>
                <a:ext cx="134400" cy="1344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11" name="Google Shape;511;p23"/>
            <p:cNvGrpSpPr/>
            <p:nvPr/>
          </p:nvGrpSpPr>
          <p:grpSpPr>
            <a:xfrm flipH="1">
              <a:off x="6361172" y="1590790"/>
              <a:ext cx="3010303" cy="45661"/>
              <a:chOff x="631564" y="2679979"/>
              <a:chExt cx="3737650" cy="56700"/>
            </a:xfrm>
          </p:grpSpPr>
          <p:cxnSp>
            <p:nvCxnSpPr>
              <p:cNvPr id="512" name="Google Shape;512;p23"/>
              <p:cNvCxnSpPr/>
              <p:nvPr/>
            </p:nvCxnSpPr>
            <p:spPr>
              <a:xfrm>
                <a:off x="631564" y="2708329"/>
                <a:ext cx="3687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513" name="Google Shape;513;p23"/>
              <p:cNvSpPr/>
              <p:nvPr/>
            </p:nvSpPr>
            <p:spPr>
              <a:xfrm>
                <a:off x="4312514" y="2679979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14" name="Google Shape;514;p23"/>
          <p:cNvSpPr/>
          <p:nvPr/>
        </p:nvSpPr>
        <p:spPr>
          <a:xfrm rot="10800000" flipH="1">
            <a:off x="7721650" y="4876491"/>
            <a:ext cx="1418251" cy="267006"/>
          </a:xfrm>
          <a:custGeom>
            <a:avLst/>
            <a:gdLst/>
            <a:ahLst/>
            <a:cxnLst/>
            <a:rect l="l" t="t" r="r" b="b"/>
            <a:pathLst>
              <a:path w="22325" h="4203" extrusionOk="0">
                <a:moveTo>
                  <a:pt x="0" y="0"/>
                </a:moveTo>
                <a:lnTo>
                  <a:pt x="4191" y="4191"/>
                </a:lnTo>
                <a:lnTo>
                  <a:pt x="22325" y="4202"/>
                </a:lnTo>
                <a:lnTo>
                  <a:pt x="181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15" name="Google Shape;515;p23"/>
          <p:cNvGrpSpPr/>
          <p:nvPr/>
        </p:nvGrpSpPr>
        <p:grpSpPr>
          <a:xfrm>
            <a:off x="-2689610" y="-2478031"/>
            <a:ext cx="13399307" cy="8256735"/>
            <a:chOff x="-2689610" y="-2478031"/>
            <a:chExt cx="13399307" cy="8256735"/>
          </a:xfrm>
        </p:grpSpPr>
        <p:sp>
          <p:nvSpPr>
            <p:cNvPr id="516" name="Google Shape;516;p23"/>
            <p:cNvSpPr/>
            <p:nvPr/>
          </p:nvSpPr>
          <p:spPr>
            <a:xfrm rot="10800000" flipH="1">
              <a:off x="-2689610" y="-2478031"/>
              <a:ext cx="5115407" cy="3017539"/>
            </a:xfrm>
            <a:custGeom>
              <a:avLst/>
              <a:gdLst/>
              <a:ahLst/>
              <a:cxnLst/>
              <a:rect l="l" t="t" r="r" b="b"/>
              <a:pathLst>
                <a:path w="111617" h="65842" extrusionOk="0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23"/>
            <p:cNvSpPr/>
            <p:nvPr/>
          </p:nvSpPr>
          <p:spPr>
            <a:xfrm>
              <a:off x="7904425" y="4241295"/>
              <a:ext cx="2805272" cy="1537408"/>
            </a:xfrm>
            <a:custGeom>
              <a:avLst/>
              <a:gdLst/>
              <a:ahLst/>
              <a:cxnLst/>
              <a:rect l="l" t="t" r="r" b="b"/>
              <a:pathLst>
                <a:path w="87610" h="48014" extrusionOk="0">
                  <a:moveTo>
                    <a:pt x="41297" y="0"/>
                  </a:moveTo>
                  <a:lnTo>
                    <a:pt x="9329" y="31926"/>
                  </a:lnTo>
                  <a:lnTo>
                    <a:pt x="0" y="31926"/>
                  </a:lnTo>
                  <a:lnTo>
                    <a:pt x="0" y="48014"/>
                  </a:lnTo>
                  <a:lnTo>
                    <a:pt x="87610" y="48014"/>
                  </a:lnTo>
                  <a:lnTo>
                    <a:pt x="876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1" name="Google Shape;711;p31"/>
          <p:cNvGrpSpPr/>
          <p:nvPr/>
        </p:nvGrpSpPr>
        <p:grpSpPr>
          <a:xfrm rot="10800000">
            <a:off x="-1889528" y="158865"/>
            <a:ext cx="3010303" cy="380635"/>
            <a:chOff x="5446772" y="1743190"/>
            <a:chExt cx="3010303" cy="380635"/>
          </a:xfrm>
        </p:grpSpPr>
        <p:grpSp>
          <p:nvGrpSpPr>
            <p:cNvPr id="712" name="Google Shape;712;p31"/>
            <p:cNvGrpSpPr/>
            <p:nvPr/>
          </p:nvGrpSpPr>
          <p:grpSpPr>
            <a:xfrm flipH="1">
              <a:off x="5898325" y="1865405"/>
              <a:ext cx="1567047" cy="45661"/>
              <a:chOff x="1754675" y="2661275"/>
              <a:chExt cx="1945675" cy="56700"/>
            </a:xfrm>
          </p:grpSpPr>
          <p:cxnSp>
            <p:nvCxnSpPr>
              <p:cNvPr id="713" name="Google Shape;713;p31"/>
              <p:cNvCxnSpPr/>
              <p:nvPr/>
            </p:nvCxnSpPr>
            <p:spPr>
              <a:xfrm>
                <a:off x="1754675" y="2689625"/>
                <a:ext cx="1896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714" name="Google Shape;714;p31"/>
              <p:cNvSpPr/>
              <p:nvPr/>
            </p:nvSpPr>
            <p:spPr>
              <a:xfrm>
                <a:off x="3643650" y="2661275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15" name="Google Shape;715;p31"/>
            <p:cNvGrpSpPr/>
            <p:nvPr/>
          </p:nvGrpSpPr>
          <p:grpSpPr>
            <a:xfrm flipH="1">
              <a:off x="5477439" y="1987637"/>
              <a:ext cx="1561280" cy="136187"/>
              <a:chOff x="1754675" y="2824000"/>
              <a:chExt cx="4728285" cy="412439"/>
            </a:xfrm>
          </p:grpSpPr>
          <p:sp>
            <p:nvSpPr>
              <p:cNvPr id="716" name="Google Shape;716;p31"/>
              <p:cNvSpPr/>
              <p:nvPr/>
            </p:nvSpPr>
            <p:spPr>
              <a:xfrm>
                <a:off x="1754675" y="2824000"/>
                <a:ext cx="4593868" cy="355100"/>
              </a:xfrm>
              <a:custGeom>
                <a:avLst/>
                <a:gdLst/>
                <a:ahLst/>
                <a:cxnLst/>
                <a:rect l="l" t="t" r="r" b="b"/>
                <a:pathLst>
                  <a:path w="77550" h="5994" extrusionOk="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717" name="Google Shape;717;p31"/>
              <p:cNvSpPr/>
              <p:nvPr/>
            </p:nvSpPr>
            <p:spPr>
              <a:xfrm>
                <a:off x="6348560" y="3102039"/>
                <a:ext cx="134400" cy="1344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18" name="Google Shape;718;p31"/>
            <p:cNvGrpSpPr/>
            <p:nvPr/>
          </p:nvGrpSpPr>
          <p:grpSpPr>
            <a:xfrm flipH="1">
              <a:off x="5446772" y="1743190"/>
              <a:ext cx="3010303" cy="45661"/>
              <a:chOff x="1766900" y="2869225"/>
              <a:chExt cx="3737650" cy="56700"/>
            </a:xfrm>
          </p:grpSpPr>
          <p:cxnSp>
            <p:nvCxnSpPr>
              <p:cNvPr id="719" name="Google Shape;719;p31"/>
              <p:cNvCxnSpPr/>
              <p:nvPr/>
            </p:nvCxnSpPr>
            <p:spPr>
              <a:xfrm>
                <a:off x="1766900" y="2897575"/>
                <a:ext cx="3687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720" name="Google Shape;720;p31"/>
              <p:cNvSpPr/>
              <p:nvPr/>
            </p:nvSpPr>
            <p:spPr>
              <a:xfrm>
                <a:off x="5447850" y="2869225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21" name="Google Shape;721;p31"/>
          <p:cNvGrpSpPr/>
          <p:nvPr/>
        </p:nvGrpSpPr>
        <p:grpSpPr>
          <a:xfrm flipH="1">
            <a:off x="1347409" y="-265593"/>
            <a:ext cx="9294978" cy="6913322"/>
            <a:chOff x="-201828" y="-265593"/>
            <a:chExt cx="9294978" cy="6913322"/>
          </a:xfrm>
        </p:grpSpPr>
        <p:sp>
          <p:nvSpPr>
            <p:cNvPr id="722" name="Google Shape;722;p31"/>
            <p:cNvSpPr/>
            <p:nvPr/>
          </p:nvSpPr>
          <p:spPr>
            <a:xfrm>
              <a:off x="-201828" y="4736333"/>
              <a:ext cx="9294978" cy="1911396"/>
            </a:xfrm>
            <a:custGeom>
              <a:avLst/>
              <a:gdLst/>
              <a:ahLst/>
              <a:cxnLst/>
              <a:rect l="l" t="t" r="r" b="b"/>
              <a:pathLst>
                <a:path w="130200" h="26774" extrusionOk="0">
                  <a:moveTo>
                    <a:pt x="102561" y="0"/>
                  </a:moveTo>
                  <a:lnTo>
                    <a:pt x="88194" y="14370"/>
                  </a:lnTo>
                  <a:lnTo>
                    <a:pt x="66817" y="14370"/>
                  </a:lnTo>
                  <a:lnTo>
                    <a:pt x="52542" y="95"/>
                  </a:lnTo>
                  <a:lnTo>
                    <a:pt x="1" y="95"/>
                  </a:lnTo>
                  <a:lnTo>
                    <a:pt x="1" y="26774"/>
                  </a:lnTo>
                  <a:lnTo>
                    <a:pt x="130200" y="26774"/>
                  </a:lnTo>
                  <a:lnTo>
                    <a:pt x="13020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31"/>
            <p:cNvSpPr/>
            <p:nvPr/>
          </p:nvSpPr>
          <p:spPr>
            <a:xfrm rot="10800000" flipH="1">
              <a:off x="1175807" y="-265593"/>
              <a:ext cx="1539180" cy="805095"/>
            </a:xfrm>
            <a:custGeom>
              <a:avLst/>
              <a:gdLst/>
              <a:ahLst/>
              <a:cxnLst/>
              <a:rect l="l" t="t" r="r" b="b"/>
              <a:pathLst>
                <a:path w="64958" h="33981" extrusionOk="0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24" name="Google Shape;724;p31"/>
          <p:cNvSpPr/>
          <p:nvPr/>
        </p:nvSpPr>
        <p:spPr>
          <a:xfrm rot="10800000">
            <a:off x="794659" y="4876484"/>
            <a:ext cx="1418251" cy="267006"/>
          </a:xfrm>
          <a:custGeom>
            <a:avLst/>
            <a:gdLst/>
            <a:ahLst/>
            <a:cxnLst/>
            <a:rect l="l" t="t" r="r" b="b"/>
            <a:pathLst>
              <a:path w="22325" h="4203" extrusionOk="0">
                <a:moveTo>
                  <a:pt x="0" y="0"/>
                </a:moveTo>
                <a:lnTo>
                  <a:pt x="4191" y="4191"/>
                </a:lnTo>
                <a:lnTo>
                  <a:pt x="22325" y="4202"/>
                </a:lnTo>
                <a:lnTo>
                  <a:pt x="181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5" name="Google Shape;725;p31"/>
          <p:cNvSpPr/>
          <p:nvPr/>
        </p:nvSpPr>
        <p:spPr>
          <a:xfrm flipH="1">
            <a:off x="-561113" y="4230050"/>
            <a:ext cx="2805272" cy="1537408"/>
          </a:xfrm>
          <a:custGeom>
            <a:avLst/>
            <a:gdLst/>
            <a:ahLst/>
            <a:cxnLst/>
            <a:rect l="l" t="t" r="r" b="b"/>
            <a:pathLst>
              <a:path w="87610" h="48014" extrusionOk="0">
                <a:moveTo>
                  <a:pt x="41297" y="0"/>
                </a:moveTo>
                <a:lnTo>
                  <a:pt x="9329" y="31926"/>
                </a:lnTo>
                <a:lnTo>
                  <a:pt x="0" y="31926"/>
                </a:lnTo>
                <a:lnTo>
                  <a:pt x="0" y="48014"/>
                </a:lnTo>
                <a:lnTo>
                  <a:pt x="87610" y="48014"/>
                </a:lnTo>
                <a:lnTo>
                  <a:pt x="8761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7" name="Google Shape;727;p32"/>
          <p:cNvGrpSpPr/>
          <p:nvPr/>
        </p:nvGrpSpPr>
        <p:grpSpPr>
          <a:xfrm flipH="1">
            <a:off x="-2028096" y="-1770656"/>
            <a:ext cx="4007050" cy="2363739"/>
            <a:chOff x="6549401" y="-1824231"/>
            <a:chExt cx="4007050" cy="2363739"/>
          </a:xfrm>
        </p:grpSpPr>
        <p:sp>
          <p:nvSpPr>
            <p:cNvPr id="728" name="Google Shape;728;p32"/>
            <p:cNvSpPr/>
            <p:nvPr/>
          </p:nvSpPr>
          <p:spPr>
            <a:xfrm>
              <a:off x="7695191" y="307513"/>
              <a:ext cx="1232340" cy="231995"/>
            </a:xfrm>
            <a:custGeom>
              <a:avLst/>
              <a:gdLst/>
              <a:ahLst/>
              <a:cxnLst/>
              <a:rect l="l" t="t" r="r" b="b"/>
              <a:pathLst>
                <a:path w="22325" h="4203" extrusionOk="0">
                  <a:moveTo>
                    <a:pt x="0" y="0"/>
                  </a:moveTo>
                  <a:lnTo>
                    <a:pt x="4191" y="4191"/>
                  </a:lnTo>
                  <a:lnTo>
                    <a:pt x="22325" y="4202"/>
                  </a:lnTo>
                  <a:lnTo>
                    <a:pt x="181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32"/>
            <p:cNvSpPr/>
            <p:nvPr/>
          </p:nvSpPr>
          <p:spPr>
            <a:xfrm rot="10800000">
              <a:off x="6549401" y="-1824231"/>
              <a:ext cx="4007050" cy="2363728"/>
            </a:xfrm>
            <a:custGeom>
              <a:avLst/>
              <a:gdLst/>
              <a:ahLst/>
              <a:cxnLst/>
              <a:rect l="l" t="t" r="r" b="b"/>
              <a:pathLst>
                <a:path w="111617" h="65842" extrusionOk="0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0" name="Google Shape;730;p32"/>
          <p:cNvGrpSpPr/>
          <p:nvPr/>
        </p:nvGrpSpPr>
        <p:grpSpPr>
          <a:xfrm flipH="1">
            <a:off x="7391104" y="241540"/>
            <a:ext cx="3296400" cy="703085"/>
            <a:chOff x="-12" y="3628590"/>
            <a:chExt cx="3296400" cy="703085"/>
          </a:xfrm>
        </p:grpSpPr>
        <p:grpSp>
          <p:nvGrpSpPr>
            <p:cNvPr id="731" name="Google Shape;731;p32"/>
            <p:cNvGrpSpPr/>
            <p:nvPr/>
          </p:nvGrpSpPr>
          <p:grpSpPr>
            <a:xfrm>
              <a:off x="854867" y="3996692"/>
              <a:ext cx="1567047" cy="45661"/>
              <a:chOff x="1754675" y="2661275"/>
              <a:chExt cx="1945675" cy="56700"/>
            </a:xfrm>
          </p:grpSpPr>
          <p:cxnSp>
            <p:nvCxnSpPr>
              <p:cNvPr id="732" name="Google Shape;732;p32"/>
              <p:cNvCxnSpPr/>
              <p:nvPr/>
            </p:nvCxnSpPr>
            <p:spPr>
              <a:xfrm>
                <a:off x="1754675" y="2689625"/>
                <a:ext cx="1896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733" name="Google Shape;733;p32"/>
              <p:cNvSpPr/>
              <p:nvPr/>
            </p:nvSpPr>
            <p:spPr>
              <a:xfrm>
                <a:off x="3643650" y="2661275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34" name="Google Shape;734;p32"/>
            <p:cNvGrpSpPr/>
            <p:nvPr/>
          </p:nvGrpSpPr>
          <p:grpSpPr>
            <a:xfrm>
              <a:off x="518420" y="4195487"/>
              <a:ext cx="1561280" cy="136187"/>
              <a:chOff x="1754675" y="2824000"/>
              <a:chExt cx="4728285" cy="412439"/>
            </a:xfrm>
          </p:grpSpPr>
          <p:sp>
            <p:nvSpPr>
              <p:cNvPr id="735" name="Google Shape;735;p32"/>
              <p:cNvSpPr/>
              <p:nvPr/>
            </p:nvSpPr>
            <p:spPr>
              <a:xfrm>
                <a:off x="1754675" y="2824000"/>
                <a:ext cx="4593868" cy="355100"/>
              </a:xfrm>
              <a:custGeom>
                <a:avLst/>
                <a:gdLst/>
                <a:ahLst/>
                <a:cxnLst/>
                <a:rect l="l" t="t" r="r" b="b"/>
                <a:pathLst>
                  <a:path w="77550" h="5994" extrusionOk="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736" name="Google Shape;736;p32"/>
              <p:cNvSpPr/>
              <p:nvPr/>
            </p:nvSpPr>
            <p:spPr>
              <a:xfrm>
                <a:off x="6348560" y="3102039"/>
                <a:ext cx="134400" cy="1344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37" name="Google Shape;737;p32"/>
            <p:cNvGrpSpPr/>
            <p:nvPr/>
          </p:nvGrpSpPr>
          <p:grpSpPr>
            <a:xfrm>
              <a:off x="226304" y="3764887"/>
              <a:ext cx="3070084" cy="102364"/>
              <a:chOff x="1779150" y="2604263"/>
              <a:chExt cx="3811875" cy="127113"/>
            </a:xfrm>
          </p:grpSpPr>
          <p:sp>
            <p:nvSpPr>
              <p:cNvPr id="738" name="Google Shape;738;p32"/>
              <p:cNvSpPr/>
              <p:nvPr/>
            </p:nvSpPr>
            <p:spPr>
              <a:xfrm>
                <a:off x="1779150" y="2630450"/>
                <a:ext cx="3755175" cy="100925"/>
              </a:xfrm>
              <a:custGeom>
                <a:avLst/>
                <a:gdLst/>
                <a:ahLst/>
                <a:cxnLst/>
                <a:rect l="l" t="t" r="r" b="b"/>
                <a:pathLst>
                  <a:path w="150207" h="4037" extrusionOk="0">
                    <a:moveTo>
                      <a:pt x="0" y="4037"/>
                    </a:moveTo>
                    <a:lnTo>
                      <a:pt x="83176" y="4037"/>
                    </a:lnTo>
                    <a:lnTo>
                      <a:pt x="87213" y="0"/>
                    </a:lnTo>
                    <a:lnTo>
                      <a:pt x="150207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739" name="Google Shape;739;p32"/>
              <p:cNvSpPr/>
              <p:nvPr/>
            </p:nvSpPr>
            <p:spPr>
              <a:xfrm>
                <a:off x="5534325" y="2604263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40" name="Google Shape;740;p32"/>
            <p:cNvGrpSpPr/>
            <p:nvPr/>
          </p:nvGrpSpPr>
          <p:grpSpPr>
            <a:xfrm>
              <a:off x="-12" y="3628590"/>
              <a:ext cx="3010303" cy="45661"/>
              <a:chOff x="1766900" y="2869225"/>
              <a:chExt cx="3737650" cy="56700"/>
            </a:xfrm>
          </p:grpSpPr>
          <p:cxnSp>
            <p:nvCxnSpPr>
              <p:cNvPr id="741" name="Google Shape;741;p32"/>
              <p:cNvCxnSpPr/>
              <p:nvPr/>
            </p:nvCxnSpPr>
            <p:spPr>
              <a:xfrm>
                <a:off x="1766900" y="2897575"/>
                <a:ext cx="3687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742" name="Google Shape;742;p32"/>
              <p:cNvSpPr/>
              <p:nvPr/>
            </p:nvSpPr>
            <p:spPr>
              <a:xfrm>
                <a:off x="5447850" y="2869225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43" name="Google Shape;743;p32"/>
          <p:cNvGrpSpPr/>
          <p:nvPr/>
        </p:nvGrpSpPr>
        <p:grpSpPr>
          <a:xfrm flipH="1">
            <a:off x="-1341650" y="-685669"/>
            <a:ext cx="10751988" cy="7671703"/>
            <a:chOff x="-881984" y="-739244"/>
            <a:chExt cx="10751988" cy="7671703"/>
          </a:xfrm>
        </p:grpSpPr>
        <p:sp>
          <p:nvSpPr>
            <p:cNvPr id="744" name="Google Shape;744;p32"/>
            <p:cNvSpPr/>
            <p:nvPr/>
          </p:nvSpPr>
          <p:spPr>
            <a:xfrm flipH="1">
              <a:off x="5675437" y="4457952"/>
              <a:ext cx="4194567" cy="2474507"/>
            </a:xfrm>
            <a:custGeom>
              <a:avLst/>
              <a:gdLst/>
              <a:ahLst/>
              <a:cxnLst/>
              <a:rect l="l" t="t" r="r" b="b"/>
              <a:pathLst>
                <a:path w="111617" h="65842" extrusionOk="0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32"/>
            <p:cNvSpPr/>
            <p:nvPr/>
          </p:nvSpPr>
          <p:spPr>
            <a:xfrm rot="10800000" flipH="1">
              <a:off x="-881984" y="-739244"/>
              <a:ext cx="1959133" cy="1024867"/>
            </a:xfrm>
            <a:custGeom>
              <a:avLst/>
              <a:gdLst/>
              <a:ahLst/>
              <a:cxnLst/>
              <a:rect l="l" t="t" r="r" b="b"/>
              <a:pathLst>
                <a:path w="64958" h="33981" extrusionOk="0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6" name="Google Shape;746;p32"/>
          <p:cNvSpPr/>
          <p:nvPr/>
        </p:nvSpPr>
        <p:spPr>
          <a:xfrm flipH="1">
            <a:off x="-417877" y="511088"/>
            <a:ext cx="1232340" cy="231995"/>
          </a:xfrm>
          <a:custGeom>
            <a:avLst/>
            <a:gdLst/>
            <a:ahLst/>
            <a:cxnLst/>
            <a:rect l="l" t="t" r="r" b="b"/>
            <a:pathLst>
              <a:path w="22325" h="4203" extrusionOk="0">
                <a:moveTo>
                  <a:pt x="0" y="0"/>
                </a:moveTo>
                <a:lnTo>
                  <a:pt x="4191" y="4191"/>
                </a:lnTo>
                <a:lnTo>
                  <a:pt x="22325" y="4202"/>
                </a:lnTo>
                <a:lnTo>
                  <a:pt x="181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7" name="Google Shape;747;p32"/>
          <p:cNvSpPr/>
          <p:nvPr/>
        </p:nvSpPr>
        <p:spPr>
          <a:xfrm rot="10800000" flipH="1">
            <a:off x="-621671" y="-1770656"/>
            <a:ext cx="4007050" cy="2363728"/>
          </a:xfrm>
          <a:custGeom>
            <a:avLst/>
            <a:gdLst/>
            <a:ahLst/>
            <a:cxnLst/>
            <a:rect l="l" t="t" r="r" b="b"/>
            <a:pathLst>
              <a:path w="111617" h="65842" extrusionOk="0">
                <a:moveTo>
                  <a:pt x="0" y="0"/>
                </a:moveTo>
                <a:lnTo>
                  <a:pt x="0" y="65842"/>
                </a:lnTo>
                <a:lnTo>
                  <a:pt x="111616" y="65842"/>
                </a:lnTo>
                <a:lnTo>
                  <a:pt x="111616" y="17621"/>
                </a:lnTo>
                <a:lnTo>
                  <a:pt x="97436" y="17621"/>
                </a:lnTo>
                <a:lnTo>
                  <a:pt x="85702" y="6053"/>
                </a:lnTo>
                <a:lnTo>
                  <a:pt x="52864" y="6053"/>
                </a:lnTo>
                <a:lnTo>
                  <a:pt x="4681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Poppins Black"/>
              <a:buNone/>
              <a:defRPr sz="26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●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○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■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●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○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■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●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○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■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3" r:id="rId3"/>
    <p:sldLayoutId id="2147483654" r:id="rId4"/>
    <p:sldLayoutId id="2147483658" r:id="rId5"/>
    <p:sldLayoutId id="2147483660" r:id="rId6"/>
    <p:sldLayoutId id="2147483669" r:id="rId7"/>
    <p:sldLayoutId id="2147483677" r:id="rId8"/>
    <p:sldLayoutId id="2147483678" r:id="rId9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angularjs.org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62;p38">
            <a:extLst>
              <a:ext uri="{FF2B5EF4-FFF2-40B4-BE49-F238E27FC236}">
                <a16:creationId xmlns:a16="http://schemas.microsoft.com/office/drawing/2014/main" id="{D1F4200F-17F0-B1E8-381B-42CAB688BA02}"/>
              </a:ext>
            </a:extLst>
          </p:cNvPr>
          <p:cNvSpPr txBox="1">
            <a:spLocks/>
          </p:cNvSpPr>
          <p:nvPr/>
        </p:nvSpPr>
        <p:spPr>
          <a:xfrm>
            <a:off x="143688" y="2738172"/>
            <a:ext cx="8856617" cy="644700"/>
          </a:xfrm>
          <a:prstGeom prst="rect">
            <a:avLst/>
          </a:prstGeom>
          <a:noFill/>
          <a:ln>
            <a:noFill/>
          </a:ln>
          <a:effectLst>
            <a:outerShdw blurRad="142875" dist="19050" dir="87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Black"/>
              <a:buNone/>
              <a:defRPr sz="26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algn="ctr"/>
            <a:r>
              <a:rPr lang="en-US" sz="3600" b="1" dirty="0" err="1">
                <a:solidFill>
                  <a:schemeClr val="tx1"/>
                </a:solidFill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Tìm</a:t>
            </a:r>
            <a:r>
              <a:rPr lang="en-US" sz="3600" b="1" dirty="0">
                <a:solidFill>
                  <a:schemeClr val="tx1"/>
                </a:solidFill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3600" b="1" dirty="0" err="1">
                <a:solidFill>
                  <a:schemeClr val="tx1"/>
                </a:solidFill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Hiểu</a:t>
            </a:r>
            <a:r>
              <a:rPr lang="en-US" sz="3600" b="1" dirty="0">
                <a:solidFill>
                  <a:schemeClr val="tx1"/>
                </a:solidFill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3600" b="1" dirty="0" err="1">
                <a:solidFill>
                  <a:schemeClr val="tx1"/>
                </a:solidFill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Về</a:t>
            </a:r>
            <a:r>
              <a:rPr lang="en-US" sz="3600" b="1" dirty="0">
                <a:solidFill>
                  <a:schemeClr val="tx1"/>
                </a:solidFill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3600" b="1" dirty="0">
                <a:solidFill>
                  <a:srgbClr val="FF4B4B"/>
                </a:solidFill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Angular</a:t>
            </a:r>
            <a:r>
              <a:rPr lang="en-US" sz="3600" b="1" dirty="0">
                <a:solidFill>
                  <a:srgbClr val="E4B60E"/>
                </a:solidFill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JS</a:t>
            </a:r>
            <a:r>
              <a:rPr lang="en-US" sz="3600" b="1" dirty="0">
                <a:solidFill>
                  <a:schemeClr val="tx1"/>
                </a:solidFill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3600" b="1" dirty="0" err="1">
                <a:solidFill>
                  <a:schemeClr val="tx1"/>
                </a:solidFill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Và</a:t>
            </a:r>
            <a:r>
              <a:rPr lang="en-US" sz="3600" b="1" dirty="0">
                <a:solidFill>
                  <a:schemeClr val="tx1"/>
                </a:solidFill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3600" b="1" dirty="0" err="1">
                <a:solidFill>
                  <a:schemeClr val="tx1"/>
                </a:solidFill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Thiết</a:t>
            </a:r>
            <a:r>
              <a:rPr lang="en-US" sz="3600" b="1" dirty="0">
                <a:solidFill>
                  <a:schemeClr val="tx1"/>
                </a:solidFill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3600" b="1" dirty="0" err="1">
                <a:solidFill>
                  <a:schemeClr val="tx1"/>
                </a:solidFill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Kế</a:t>
            </a:r>
            <a:r>
              <a:rPr lang="en-US" sz="3600" b="1" dirty="0">
                <a:solidFill>
                  <a:schemeClr val="tx1"/>
                </a:solidFill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br>
              <a:rPr lang="en-US" sz="3600" b="1" dirty="0">
                <a:solidFill>
                  <a:schemeClr val="tx1"/>
                </a:solidFill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3600" b="1" dirty="0" err="1">
                <a:solidFill>
                  <a:schemeClr val="tx1"/>
                </a:solidFill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Ứng</a:t>
            </a:r>
            <a:r>
              <a:rPr lang="en-US" sz="3600" b="1" dirty="0">
                <a:solidFill>
                  <a:schemeClr val="tx1"/>
                </a:solidFill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3600" b="1" dirty="0" err="1">
                <a:solidFill>
                  <a:schemeClr val="tx1"/>
                </a:solidFill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Dụng</a:t>
            </a:r>
            <a:r>
              <a:rPr lang="en-US" sz="3600" b="1" dirty="0">
                <a:solidFill>
                  <a:schemeClr val="tx1"/>
                </a:solidFill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Website Minh </a:t>
            </a:r>
            <a:r>
              <a:rPr lang="en-US" sz="3600" b="1" dirty="0" err="1">
                <a:solidFill>
                  <a:schemeClr val="tx1"/>
                </a:solidFill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Họa</a:t>
            </a:r>
            <a:endParaRPr lang="en-US" sz="3600" b="1" dirty="0">
              <a:solidFill>
                <a:schemeClr val="tx1"/>
              </a:solidFill>
              <a:latin typeface="iCiel Cadena" panose="02000503000000020004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" name="Google Shape;163;p38">
            <a:extLst>
              <a:ext uri="{FF2B5EF4-FFF2-40B4-BE49-F238E27FC236}">
                <a16:creationId xmlns:a16="http://schemas.microsoft.com/office/drawing/2014/main" id="{481E2168-DBF1-B202-C2F3-C7807098B46C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044200" y="3725544"/>
            <a:ext cx="50556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GVHD: ThS. Nguyễn Ngọc Đan Thanh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SVTH: Trần Trung Nghĩa – 110121066</a:t>
            </a:r>
            <a:br>
              <a:rPr lang="en" sz="1200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" sz="1200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Mã lớp: DA21TTB</a:t>
            </a:r>
            <a:endParaRPr sz="1200" b="1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6" name="Google Shape;165;p38">
            <a:extLst>
              <a:ext uri="{FF2B5EF4-FFF2-40B4-BE49-F238E27FC236}">
                <a16:creationId xmlns:a16="http://schemas.microsoft.com/office/drawing/2014/main" id="{E071652D-276B-9156-7189-6307B08D8B49}"/>
              </a:ext>
            </a:extLst>
          </p:cNvPr>
          <p:cNvCxnSpPr>
            <a:cxnSpLocks/>
          </p:cNvCxnSpPr>
          <p:nvPr/>
        </p:nvCxnSpPr>
        <p:spPr>
          <a:xfrm>
            <a:off x="3190497" y="3548486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4C326F5-2BA1-4EB9-9D24-E3085F2C525C}"/>
              </a:ext>
            </a:extLst>
          </p:cNvPr>
          <p:cNvSpPr txBox="1"/>
          <p:nvPr/>
        </p:nvSpPr>
        <p:spPr>
          <a:xfrm>
            <a:off x="1988389" y="186310"/>
            <a:ext cx="51672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TRƯỜNG ĐẠI HỌC TRÀ VINH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KHOA KỸ THUẬT VÀ CÔNG NGHỆ</a:t>
            </a:r>
          </a:p>
          <a:p>
            <a:pPr algn="ctr"/>
            <a:r>
              <a:rPr lang="en-US" sz="1600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BỘ MÔN CÔNG NGHỆ THÔNG TIN</a:t>
            </a:r>
          </a:p>
        </p:txBody>
      </p:sp>
      <p:pic>
        <p:nvPicPr>
          <p:cNvPr id="8" name="Picture 4" descr="Trao đổi hợp tác với các chuyên gia tại trường Đại học Trà Vinh.">
            <a:extLst>
              <a:ext uri="{FF2B5EF4-FFF2-40B4-BE49-F238E27FC236}">
                <a16:creationId xmlns:a16="http://schemas.microsoft.com/office/drawing/2014/main" id="{8A4BAEA7-A913-D645-414F-CECC0FA889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3061" y="1035441"/>
            <a:ext cx="697878" cy="697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Google Shape;163;p38">
            <a:extLst>
              <a:ext uri="{FF2B5EF4-FFF2-40B4-BE49-F238E27FC236}">
                <a16:creationId xmlns:a16="http://schemas.microsoft.com/office/drawing/2014/main" id="{94699780-3F3E-0E94-7DF4-2CE033BCDBDA}"/>
              </a:ext>
            </a:extLst>
          </p:cNvPr>
          <p:cNvSpPr txBox="1">
            <a:spLocks/>
          </p:cNvSpPr>
          <p:nvPr/>
        </p:nvSpPr>
        <p:spPr>
          <a:xfrm>
            <a:off x="2044200" y="4570801"/>
            <a:ext cx="50556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en-US" sz="1200" b="1" dirty="0" err="1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Trà</a:t>
            </a:r>
            <a:r>
              <a:rPr lang="en-US" sz="1200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Vinh, </a:t>
            </a:r>
            <a:r>
              <a:rPr lang="en-US" sz="1200" b="1" dirty="0" err="1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Tháng</a:t>
            </a:r>
            <a:r>
              <a:rPr lang="en-US" sz="1200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1 </a:t>
            </a:r>
            <a:r>
              <a:rPr lang="en-US" sz="1200" b="1" dirty="0" err="1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Năm</a:t>
            </a:r>
            <a:r>
              <a:rPr lang="en-US" sz="1200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2024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392BD7-250A-8361-BC6B-B1D8FEA20D77}"/>
              </a:ext>
            </a:extLst>
          </p:cNvPr>
          <p:cNvSpPr txBox="1"/>
          <p:nvPr/>
        </p:nvSpPr>
        <p:spPr>
          <a:xfrm>
            <a:off x="1319842" y="1700663"/>
            <a:ext cx="6504316" cy="422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600" b="1" dirty="0">
                <a:solidFill>
                  <a:srgbClr val="FF4B4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BÁO CÁO ĐỒ ÁN THỰC TẬP CƠ SỞ NGÀNH</a:t>
            </a:r>
          </a:p>
        </p:txBody>
      </p:sp>
    </p:spTree>
    <p:extLst>
      <p:ext uri="{BB962C8B-B14F-4D97-AF65-F5344CB8AC3E}">
        <p14:creationId xmlns:p14="http://schemas.microsoft.com/office/powerpoint/2010/main" val="23208605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914;p40">
            <a:extLst>
              <a:ext uri="{FF2B5EF4-FFF2-40B4-BE49-F238E27FC236}">
                <a16:creationId xmlns:a16="http://schemas.microsoft.com/office/drawing/2014/main" id="{37AFEFCB-CCDD-D370-AE0B-79EADAFE98A5}"/>
              </a:ext>
            </a:extLst>
          </p:cNvPr>
          <p:cNvSpPr txBox="1">
            <a:spLocks/>
          </p:cNvSpPr>
          <p:nvPr/>
        </p:nvSpPr>
        <p:spPr>
          <a:xfrm>
            <a:off x="892680" y="412377"/>
            <a:ext cx="4571998" cy="613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Poppins Black"/>
              <a:buNone/>
              <a:defRPr sz="26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algn="l"/>
            <a:r>
              <a:rPr lang="en-US" sz="2800" b="1" dirty="0" err="1"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G</a:t>
            </a:r>
            <a:r>
              <a:rPr lang="en-US" sz="2800" b="1" dirty="0" err="1">
                <a:solidFill>
                  <a:schemeClr val="dk1"/>
                </a:solidFill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iới</a:t>
            </a:r>
            <a:r>
              <a:rPr lang="en-US" sz="2800" b="1" dirty="0">
                <a:solidFill>
                  <a:schemeClr val="dk1"/>
                </a:solidFill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 </a:t>
            </a:r>
            <a:r>
              <a:rPr lang="en-US" sz="2800" b="1" dirty="0" err="1">
                <a:solidFill>
                  <a:schemeClr val="dk1"/>
                </a:solidFill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thiệu</a:t>
            </a:r>
            <a:r>
              <a:rPr lang="en-US" sz="2800" b="1" dirty="0">
                <a:solidFill>
                  <a:schemeClr val="dk1"/>
                </a:solidFill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 </a:t>
            </a:r>
            <a:r>
              <a:rPr lang="en-US" sz="2800" b="1" dirty="0" err="1">
                <a:solidFill>
                  <a:schemeClr val="dk1"/>
                </a:solidFill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về</a:t>
            </a:r>
            <a:r>
              <a:rPr lang="en-US" sz="2800" b="1" dirty="0">
                <a:solidFill>
                  <a:schemeClr val="dk1"/>
                </a:solidFill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 MySQL</a:t>
            </a:r>
            <a:endParaRPr lang="en-US" sz="2800" b="1" dirty="0">
              <a:latin typeface="iCiel Cadena" panose="02000503000000020004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2ADCF59-DC3E-5351-31AA-16AEAF318D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6217" y="2174665"/>
            <a:ext cx="3131127" cy="186096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2C449D4-1778-73D0-B47E-23B62A4EE338}"/>
              </a:ext>
            </a:extLst>
          </p:cNvPr>
          <p:cNvSpPr txBox="1"/>
          <p:nvPr/>
        </p:nvSpPr>
        <p:spPr>
          <a:xfrm>
            <a:off x="2336655" y="1840348"/>
            <a:ext cx="2905125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vi-VN" b="1" i="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MySQL</a:t>
            </a:r>
            <a:r>
              <a:rPr lang="vi-VN" b="0" i="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là một hệ quản trị cơ sở dữ liệu (DBMS) mã nguồn mở, được sử dụng để lưu trữ và quản lý dữ liệu trong các ứng dụng </a:t>
            </a:r>
            <a:r>
              <a:rPr lang="vi-VN" b="0" i="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web</a:t>
            </a:r>
            <a:r>
              <a:rPr lang="vi-VN" b="0" i="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và hệ thống thông tin khác. </a:t>
            </a:r>
            <a:endParaRPr lang="en-US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75299E2-3436-9CF9-128B-6D2F82F165B9}"/>
              </a:ext>
            </a:extLst>
          </p:cNvPr>
          <p:cNvSpPr txBox="1"/>
          <p:nvPr/>
        </p:nvSpPr>
        <p:spPr>
          <a:xfrm>
            <a:off x="2336655" y="5143500"/>
            <a:ext cx="396868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600" b="1" i="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Một</a:t>
            </a:r>
            <a:r>
              <a:rPr lang="en-US" sz="1600" b="1" i="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600" b="1" i="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số</a:t>
            </a:r>
            <a:r>
              <a:rPr lang="en-US" sz="1600" b="1" i="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600" b="1" i="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thao</a:t>
            </a:r>
            <a:r>
              <a:rPr lang="en-US" sz="1600" b="1" i="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600" b="1" i="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tác</a:t>
            </a:r>
            <a:r>
              <a:rPr lang="en-US" sz="1600" b="1" i="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600" b="1" i="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cơ</a:t>
            </a:r>
            <a:r>
              <a:rPr lang="en-US" sz="1600" b="1" i="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600" b="1" i="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bản</a:t>
            </a:r>
            <a:r>
              <a:rPr lang="en-US" sz="1600" b="1" i="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600" b="1" i="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với</a:t>
            </a:r>
            <a:r>
              <a:rPr lang="en-US" sz="1600" b="1" i="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MySQL</a:t>
            </a:r>
            <a:endParaRPr lang="en-US" sz="1600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C48E23FD-778D-5A07-FF69-550E892F2C81}"/>
              </a:ext>
            </a:extLst>
          </p:cNvPr>
          <p:cNvGrpSpPr/>
          <p:nvPr/>
        </p:nvGrpSpPr>
        <p:grpSpPr>
          <a:xfrm>
            <a:off x="2359313" y="5678739"/>
            <a:ext cx="4784222" cy="2149136"/>
            <a:chOff x="2359313" y="5678739"/>
            <a:chExt cx="4784222" cy="2149136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13DDCBF-3D83-5BFD-776C-507B8288DF01}"/>
                </a:ext>
              </a:extLst>
            </p:cNvPr>
            <p:cNvSpPr txBox="1"/>
            <p:nvPr/>
          </p:nvSpPr>
          <p:spPr>
            <a:xfrm>
              <a:off x="2359313" y="5678739"/>
              <a:ext cx="164478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/>
              <a:r>
                <a:rPr lang="en-US" b="1" i="0" dirty="0">
                  <a:solidFill>
                    <a:schemeClr val="tx1"/>
                  </a:solidFill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Create Table</a:t>
              </a:r>
              <a:endParaRPr lang="en-US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AD547EE-465D-7F23-602E-897D1ACCC9CB}"/>
                </a:ext>
              </a:extLst>
            </p:cNvPr>
            <p:cNvSpPr txBox="1"/>
            <p:nvPr/>
          </p:nvSpPr>
          <p:spPr>
            <a:xfrm>
              <a:off x="2403115" y="6011993"/>
              <a:ext cx="4740420" cy="1815882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lgDash"/>
            </a:ln>
          </p:spPr>
          <p:txBody>
            <a:bodyPr wrap="square">
              <a:spAutoFit/>
            </a:bodyPr>
            <a:lstStyle/>
            <a:p>
              <a:r>
                <a:rPr lang="en-US" b="1" dirty="0">
                  <a:solidFill>
                    <a:srgbClr val="C678DD"/>
                  </a:solidFill>
                  <a:effectLst/>
                  <a:latin typeface="Fira Code" panose="020B0809050000020004" pitchFamily="49" charset="0"/>
                </a:rPr>
                <a:t>CREATE</a:t>
              </a:r>
              <a:r>
                <a:rPr lang="en-US" b="1" dirty="0">
                  <a:solidFill>
                    <a:srgbClr val="ABB2BF"/>
                  </a:solidFill>
                  <a:effectLst/>
                  <a:latin typeface="Fira Code" panose="020B0809050000020004" pitchFamily="49" charset="0"/>
                </a:rPr>
                <a:t> </a:t>
              </a:r>
              <a:r>
                <a:rPr lang="en-US" b="1" dirty="0">
                  <a:solidFill>
                    <a:srgbClr val="C678DD"/>
                  </a:solidFill>
                  <a:effectLst/>
                  <a:latin typeface="Fira Code" panose="020B0809050000020004" pitchFamily="49" charset="0"/>
                </a:rPr>
                <a:t>TABLE</a:t>
              </a:r>
              <a:r>
                <a:rPr lang="en-US" b="1" dirty="0">
                  <a:solidFill>
                    <a:srgbClr val="ABB2BF"/>
                  </a:solidFill>
                  <a:effectLst/>
                  <a:latin typeface="Fira Code" panose="020B0809050000020004" pitchFamily="49" charset="0"/>
                </a:rPr>
                <a:t> `</a:t>
              </a:r>
              <a:r>
                <a:rPr lang="en-US" b="1" dirty="0" err="1">
                  <a:solidFill>
                    <a:srgbClr val="61AFEF"/>
                  </a:solidFill>
                  <a:effectLst/>
                  <a:latin typeface="Fira Code" panose="020B0809050000020004" pitchFamily="49" charset="0"/>
                </a:rPr>
                <a:t>sanpham</a:t>
              </a:r>
              <a:r>
                <a:rPr lang="en-US" b="1" dirty="0">
                  <a:solidFill>
                    <a:srgbClr val="ABB2BF"/>
                  </a:solidFill>
                  <a:effectLst/>
                  <a:latin typeface="Fira Code" panose="020B0809050000020004" pitchFamily="49" charset="0"/>
                </a:rPr>
                <a:t>` (</a:t>
              </a:r>
            </a:p>
            <a:p>
              <a:r>
                <a:rPr lang="en-US" b="1" dirty="0">
                  <a:solidFill>
                    <a:srgbClr val="ABB2BF"/>
                  </a:solidFill>
                  <a:effectLst/>
                  <a:latin typeface="Fira Code" panose="020B0809050000020004" pitchFamily="49" charset="0"/>
                </a:rPr>
                <a:t>  </a:t>
              </a:r>
              <a:r>
                <a:rPr lang="en-US" b="1" dirty="0">
                  <a:solidFill>
                    <a:srgbClr val="98C379"/>
                  </a:solidFill>
                  <a:effectLst/>
                  <a:latin typeface="Fira Code" panose="020B0809050000020004" pitchFamily="49" charset="0"/>
                </a:rPr>
                <a:t>`id`</a:t>
              </a:r>
              <a:r>
                <a:rPr lang="en-US" b="1" dirty="0">
                  <a:solidFill>
                    <a:srgbClr val="ABB2BF"/>
                  </a:solidFill>
                  <a:effectLst/>
                  <a:latin typeface="Fira Code" panose="020B0809050000020004" pitchFamily="49" charset="0"/>
                </a:rPr>
                <a:t> </a:t>
              </a:r>
              <a:r>
                <a:rPr lang="en-US" b="1" dirty="0">
                  <a:solidFill>
                    <a:srgbClr val="C678DD"/>
                  </a:solidFill>
                  <a:effectLst/>
                  <a:latin typeface="Fira Code" panose="020B0809050000020004" pitchFamily="49" charset="0"/>
                </a:rPr>
                <a:t>integer</a:t>
              </a:r>
              <a:r>
                <a:rPr lang="en-US" b="1" dirty="0">
                  <a:solidFill>
                    <a:srgbClr val="ABB2BF"/>
                  </a:solidFill>
                  <a:effectLst/>
                  <a:latin typeface="Fira Code" panose="020B0809050000020004" pitchFamily="49" charset="0"/>
                </a:rPr>
                <a:t> </a:t>
              </a:r>
              <a:r>
                <a:rPr lang="en-US" b="1" dirty="0">
                  <a:solidFill>
                    <a:srgbClr val="C678DD"/>
                  </a:solidFill>
                  <a:effectLst/>
                  <a:latin typeface="Fira Code" panose="020B0809050000020004" pitchFamily="49" charset="0"/>
                </a:rPr>
                <a:t>PRIMARY KEY</a:t>
              </a:r>
              <a:r>
                <a:rPr lang="en-US" b="1" dirty="0">
                  <a:solidFill>
                    <a:srgbClr val="ABB2BF"/>
                  </a:solidFill>
                  <a:effectLst/>
                  <a:latin typeface="Fira Code" panose="020B0809050000020004" pitchFamily="49" charset="0"/>
                </a:rPr>
                <a:t> AUTO_INCREMENT,</a:t>
              </a:r>
            </a:p>
            <a:p>
              <a:r>
                <a:rPr lang="en-US" b="1" dirty="0">
                  <a:solidFill>
                    <a:srgbClr val="ABB2BF"/>
                  </a:solidFill>
                  <a:effectLst/>
                  <a:latin typeface="Fira Code" panose="020B0809050000020004" pitchFamily="49" charset="0"/>
                </a:rPr>
                <a:t>  </a:t>
              </a:r>
              <a:r>
                <a:rPr lang="en-US" b="1" dirty="0">
                  <a:solidFill>
                    <a:srgbClr val="98C379"/>
                  </a:solidFill>
                  <a:effectLst/>
                  <a:latin typeface="Fira Code" panose="020B0809050000020004" pitchFamily="49" charset="0"/>
                </a:rPr>
                <a:t>`ten`</a:t>
              </a:r>
              <a:r>
                <a:rPr lang="en-US" b="1" dirty="0">
                  <a:solidFill>
                    <a:srgbClr val="ABB2BF"/>
                  </a:solidFill>
                  <a:effectLst/>
                  <a:latin typeface="Fira Code" panose="020B0809050000020004" pitchFamily="49" charset="0"/>
                </a:rPr>
                <a:t> </a:t>
              </a:r>
              <a:r>
                <a:rPr lang="en-US" b="1" dirty="0">
                  <a:solidFill>
                    <a:srgbClr val="C678DD"/>
                  </a:solidFill>
                  <a:effectLst/>
                  <a:latin typeface="Fira Code" panose="020B0809050000020004" pitchFamily="49" charset="0"/>
                </a:rPr>
                <a:t>varchar</a:t>
              </a:r>
              <a:r>
                <a:rPr lang="en-US" b="1" dirty="0">
                  <a:solidFill>
                    <a:srgbClr val="ABB2BF"/>
                  </a:solidFill>
                  <a:effectLst/>
                  <a:latin typeface="Fira Code" panose="020B0809050000020004" pitchFamily="49" charset="0"/>
                </a:rPr>
                <a:t>(</a:t>
              </a:r>
              <a:r>
                <a:rPr lang="en-US" b="1" dirty="0">
                  <a:solidFill>
                    <a:srgbClr val="D19A66"/>
                  </a:solidFill>
                  <a:effectLst/>
                  <a:latin typeface="Fira Code" panose="020B0809050000020004" pitchFamily="49" charset="0"/>
                </a:rPr>
                <a:t>255</a:t>
              </a:r>
              <a:r>
                <a:rPr lang="en-US" b="1" dirty="0">
                  <a:solidFill>
                    <a:srgbClr val="ABB2BF"/>
                  </a:solidFill>
                  <a:effectLst/>
                  <a:latin typeface="Fira Code" panose="020B0809050000020004" pitchFamily="49" charset="0"/>
                </a:rPr>
                <a:t>),</a:t>
              </a:r>
            </a:p>
            <a:p>
              <a:r>
                <a:rPr lang="en-US" b="1" dirty="0">
                  <a:solidFill>
                    <a:srgbClr val="ABB2BF"/>
                  </a:solidFill>
                  <a:effectLst/>
                  <a:latin typeface="Fira Code" panose="020B0809050000020004" pitchFamily="49" charset="0"/>
                </a:rPr>
                <a:t>  </a:t>
              </a:r>
              <a:r>
                <a:rPr lang="en-US" b="1" dirty="0">
                  <a:solidFill>
                    <a:srgbClr val="98C379"/>
                  </a:solidFill>
                  <a:effectLst/>
                  <a:latin typeface="Fira Code" panose="020B0809050000020004" pitchFamily="49" charset="0"/>
                </a:rPr>
                <a:t>`</a:t>
              </a:r>
              <a:r>
                <a:rPr lang="en-US" b="1" dirty="0" err="1">
                  <a:solidFill>
                    <a:srgbClr val="98C379"/>
                  </a:solidFill>
                  <a:effectLst/>
                  <a:latin typeface="Fira Code" panose="020B0809050000020004" pitchFamily="49" charset="0"/>
                </a:rPr>
                <a:t>gia</a:t>
              </a:r>
              <a:r>
                <a:rPr lang="en-US" b="1" dirty="0">
                  <a:solidFill>
                    <a:srgbClr val="98C379"/>
                  </a:solidFill>
                  <a:effectLst/>
                  <a:latin typeface="Fira Code" panose="020B0809050000020004" pitchFamily="49" charset="0"/>
                </a:rPr>
                <a:t>`</a:t>
              </a:r>
              <a:r>
                <a:rPr lang="en-US" b="1" dirty="0">
                  <a:solidFill>
                    <a:srgbClr val="ABB2BF"/>
                  </a:solidFill>
                  <a:effectLst/>
                  <a:latin typeface="Fira Code" panose="020B0809050000020004" pitchFamily="49" charset="0"/>
                </a:rPr>
                <a:t> </a:t>
              </a:r>
              <a:r>
                <a:rPr lang="en-US" b="1" dirty="0">
                  <a:solidFill>
                    <a:srgbClr val="C678DD"/>
                  </a:solidFill>
                  <a:effectLst/>
                  <a:latin typeface="Fira Code" panose="020B0809050000020004" pitchFamily="49" charset="0"/>
                </a:rPr>
                <a:t>integer</a:t>
              </a:r>
              <a:r>
                <a:rPr lang="en-US" b="1" dirty="0">
                  <a:solidFill>
                    <a:srgbClr val="ABB2BF"/>
                  </a:solidFill>
                  <a:effectLst/>
                  <a:latin typeface="Fira Code" panose="020B0809050000020004" pitchFamily="49" charset="0"/>
                </a:rPr>
                <a:t>,</a:t>
              </a:r>
            </a:p>
            <a:p>
              <a:r>
                <a:rPr lang="en-US" b="1" dirty="0">
                  <a:solidFill>
                    <a:srgbClr val="ABB2BF"/>
                  </a:solidFill>
                  <a:effectLst/>
                  <a:latin typeface="Fira Code" panose="020B0809050000020004" pitchFamily="49" charset="0"/>
                </a:rPr>
                <a:t>  </a:t>
              </a:r>
              <a:r>
                <a:rPr lang="en-US" b="1" dirty="0">
                  <a:solidFill>
                    <a:srgbClr val="98C379"/>
                  </a:solidFill>
                  <a:effectLst/>
                  <a:latin typeface="Fira Code" panose="020B0809050000020004" pitchFamily="49" charset="0"/>
                </a:rPr>
                <a:t>`</a:t>
              </a:r>
              <a:r>
                <a:rPr lang="en-US" b="1" dirty="0" err="1">
                  <a:solidFill>
                    <a:srgbClr val="98C379"/>
                  </a:solidFill>
                  <a:effectLst/>
                  <a:latin typeface="Fira Code" panose="020B0809050000020004" pitchFamily="49" charset="0"/>
                </a:rPr>
                <a:t>mota</a:t>
              </a:r>
              <a:r>
                <a:rPr lang="en-US" b="1" dirty="0">
                  <a:solidFill>
                    <a:srgbClr val="98C379"/>
                  </a:solidFill>
                  <a:effectLst/>
                  <a:latin typeface="Fira Code" panose="020B0809050000020004" pitchFamily="49" charset="0"/>
                </a:rPr>
                <a:t>`</a:t>
              </a:r>
              <a:r>
                <a:rPr lang="en-US" b="1" dirty="0">
                  <a:solidFill>
                    <a:srgbClr val="ABB2BF"/>
                  </a:solidFill>
                  <a:effectLst/>
                  <a:latin typeface="Fira Code" panose="020B0809050000020004" pitchFamily="49" charset="0"/>
                </a:rPr>
                <a:t> </a:t>
              </a:r>
              <a:r>
                <a:rPr lang="en-US" b="1" dirty="0" err="1">
                  <a:solidFill>
                    <a:srgbClr val="ABB2BF"/>
                  </a:solidFill>
                  <a:effectLst/>
                  <a:latin typeface="Fira Code" panose="020B0809050000020004" pitchFamily="49" charset="0"/>
                </a:rPr>
                <a:t>longtext</a:t>
              </a:r>
              <a:r>
                <a:rPr lang="en-US" b="1" dirty="0">
                  <a:solidFill>
                    <a:srgbClr val="ABB2BF"/>
                  </a:solidFill>
                  <a:effectLst/>
                  <a:latin typeface="Fira Code" panose="020B0809050000020004" pitchFamily="49" charset="0"/>
                </a:rPr>
                <a:t>,</a:t>
              </a:r>
            </a:p>
            <a:p>
              <a:r>
                <a:rPr lang="en-US" b="1" dirty="0">
                  <a:solidFill>
                    <a:srgbClr val="ABB2BF"/>
                  </a:solidFill>
                  <a:effectLst/>
                  <a:latin typeface="Fira Code" panose="020B0809050000020004" pitchFamily="49" charset="0"/>
                </a:rPr>
                <a:t>  </a:t>
              </a:r>
              <a:r>
                <a:rPr lang="en-US" b="1" dirty="0">
                  <a:solidFill>
                    <a:srgbClr val="98C379"/>
                  </a:solidFill>
                  <a:effectLst/>
                  <a:latin typeface="Fira Code" panose="020B0809050000020004" pitchFamily="49" charset="0"/>
                </a:rPr>
                <a:t>`</a:t>
              </a:r>
              <a:r>
                <a:rPr lang="en-US" b="1" dirty="0" err="1">
                  <a:solidFill>
                    <a:srgbClr val="98C379"/>
                  </a:solidFill>
                  <a:effectLst/>
                  <a:latin typeface="Fira Code" panose="020B0809050000020004" pitchFamily="49" charset="0"/>
                </a:rPr>
                <a:t>hangsanxuat</a:t>
              </a:r>
              <a:r>
                <a:rPr lang="en-US" b="1" dirty="0">
                  <a:solidFill>
                    <a:srgbClr val="98C379"/>
                  </a:solidFill>
                  <a:effectLst/>
                  <a:latin typeface="Fira Code" panose="020B0809050000020004" pitchFamily="49" charset="0"/>
                </a:rPr>
                <a:t>`</a:t>
              </a:r>
              <a:r>
                <a:rPr lang="en-US" b="1" dirty="0">
                  <a:solidFill>
                    <a:srgbClr val="ABB2BF"/>
                  </a:solidFill>
                  <a:effectLst/>
                  <a:latin typeface="Fira Code" panose="020B0809050000020004" pitchFamily="49" charset="0"/>
                </a:rPr>
                <a:t> </a:t>
              </a:r>
              <a:r>
                <a:rPr lang="en-US" b="1" dirty="0">
                  <a:solidFill>
                    <a:srgbClr val="C678DD"/>
                  </a:solidFill>
                  <a:effectLst/>
                  <a:latin typeface="Fira Code" panose="020B0809050000020004" pitchFamily="49" charset="0"/>
                </a:rPr>
                <a:t>integer</a:t>
              </a:r>
              <a:r>
                <a:rPr lang="en-US" b="1" dirty="0">
                  <a:solidFill>
                    <a:srgbClr val="ABB2BF"/>
                  </a:solidFill>
                  <a:effectLst/>
                  <a:latin typeface="Fira Code" panose="020B0809050000020004" pitchFamily="49" charset="0"/>
                </a:rPr>
                <a:t>,</a:t>
              </a:r>
            </a:p>
            <a:p>
              <a:r>
                <a:rPr lang="en-US" b="1" dirty="0">
                  <a:solidFill>
                    <a:srgbClr val="ABB2BF"/>
                  </a:solidFill>
                  <a:effectLst/>
                  <a:latin typeface="Fira Code" panose="020B0809050000020004" pitchFamily="49" charset="0"/>
                </a:rPr>
                <a:t>  </a:t>
              </a:r>
              <a:r>
                <a:rPr lang="en-US" b="1" dirty="0">
                  <a:solidFill>
                    <a:srgbClr val="98C379"/>
                  </a:solidFill>
                  <a:effectLst/>
                  <a:latin typeface="Fira Code" panose="020B0809050000020004" pitchFamily="49" charset="0"/>
                </a:rPr>
                <a:t>`</a:t>
              </a:r>
              <a:r>
                <a:rPr lang="en-US" b="1" dirty="0" err="1">
                  <a:solidFill>
                    <a:srgbClr val="98C379"/>
                  </a:solidFill>
                  <a:effectLst/>
                  <a:latin typeface="Fira Code" panose="020B0809050000020004" pitchFamily="49" charset="0"/>
                </a:rPr>
                <a:t>thuonghieu_id</a:t>
              </a:r>
              <a:r>
                <a:rPr lang="en-US" b="1" dirty="0">
                  <a:solidFill>
                    <a:srgbClr val="98C379"/>
                  </a:solidFill>
                  <a:effectLst/>
                  <a:latin typeface="Fira Code" panose="020B0809050000020004" pitchFamily="49" charset="0"/>
                </a:rPr>
                <a:t>`</a:t>
              </a:r>
              <a:r>
                <a:rPr lang="en-US" b="1" dirty="0">
                  <a:solidFill>
                    <a:srgbClr val="ABB2BF"/>
                  </a:solidFill>
                  <a:effectLst/>
                  <a:latin typeface="Fira Code" panose="020B0809050000020004" pitchFamily="49" charset="0"/>
                </a:rPr>
                <a:t> </a:t>
              </a:r>
              <a:r>
                <a:rPr lang="en-US" b="1" dirty="0">
                  <a:solidFill>
                    <a:srgbClr val="C678DD"/>
                  </a:solidFill>
                  <a:effectLst/>
                  <a:latin typeface="Fira Code" panose="020B0809050000020004" pitchFamily="49" charset="0"/>
                </a:rPr>
                <a:t>integer</a:t>
              </a:r>
              <a:endParaRPr lang="en-US" b="1" dirty="0">
                <a:solidFill>
                  <a:srgbClr val="ABB2BF"/>
                </a:solidFill>
                <a:effectLst/>
                <a:latin typeface="Fira Code" panose="020B0809050000020004" pitchFamily="49" charset="0"/>
              </a:endParaRPr>
            </a:p>
            <a:p>
              <a:r>
                <a:rPr lang="en-US" b="1" dirty="0">
                  <a:solidFill>
                    <a:srgbClr val="ABB2BF"/>
                  </a:solidFill>
                  <a:effectLst/>
                  <a:latin typeface="Fira Code" panose="020B0809050000020004" pitchFamily="49" charset="0"/>
                </a:rPr>
                <a:t>)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5AB6CE3-1538-B27E-04D4-5517F2100B71}"/>
              </a:ext>
            </a:extLst>
          </p:cNvPr>
          <p:cNvGrpSpPr/>
          <p:nvPr/>
        </p:nvGrpSpPr>
        <p:grpSpPr>
          <a:xfrm>
            <a:off x="5910942" y="6500609"/>
            <a:ext cx="6105525" cy="1128652"/>
            <a:chOff x="4486275" y="963802"/>
            <a:chExt cx="6105525" cy="1128652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4A6792C-2B78-CC29-D139-2FC2A9DA3760}"/>
                </a:ext>
              </a:extLst>
            </p:cNvPr>
            <p:cNvSpPr txBox="1"/>
            <p:nvPr/>
          </p:nvSpPr>
          <p:spPr>
            <a:xfrm>
              <a:off x="4572000" y="1353790"/>
              <a:ext cx="6019800" cy="738664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lgDash"/>
            </a:ln>
          </p:spPr>
          <p:txBody>
            <a:bodyPr wrap="square">
              <a:spAutoFit/>
            </a:bodyPr>
            <a:lstStyle/>
            <a:p>
              <a:r>
                <a:rPr lang="en-US" b="1" dirty="0">
                  <a:solidFill>
                    <a:srgbClr val="C678DD"/>
                  </a:solidFill>
                  <a:effectLst/>
                  <a:latin typeface="Fira Code" panose="020B0809050000020004" pitchFamily="49" charset="0"/>
                </a:rPr>
                <a:t>CREATE</a:t>
              </a:r>
              <a:r>
                <a:rPr lang="en-US" b="1" dirty="0">
                  <a:solidFill>
                    <a:srgbClr val="ABB2BF"/>
                  </a:solidFill>
                  <a:effectLst/>
                  <a:latin typeface="Fira Code" panose="020B0809050000020004" pitchFamily="49" charset="0"/>
                </a:rPr>
                <a:t> </a:t>
              </a:r>
              <a:r>
                <a:rPr lang="en-US" b="1" dirty="0">
                  <a:solidFill>
                    <a:srgbClr val="C678DD"/>
                  </a:solidFill>
                  <a:effectLst/>
                  <a:latin typeface="Fira Code" panose="020B0809050000020004" pitchFamily="49" charset="0"/>
                </a:rPr>
                <a:t>DATABASE</a:t>
              </a:r>
              <a:r>
                <a:rPr lang="en-US" b="1" dirty="0">
                  <a:solidFill>
                    <a:srgbClr val="ABB2BF"/>
                  </a:solidFill>
                  <a:effectLst/>
                  <a:latin typeface="Fira Code" panose="020B0809050000020004" pitchFamily="49" charset="0"/>
                </a:rPr>
                <a:t> </a:t>
              </a:r>
              <a:r>
                <a:rPr lang="en-US" b="1" dirty="0">
                  <a:solidFill>
                    <a:srgbClr val="61AFEF"/>
                  </a:solidFill>
                  <a:effectLst/>
                  <a:latin typeface="Fira Code" panose="020B0809050000020004" pitchFamily="49" charset="0"/>
                </a:rPr>
                <a:t>IF</a:t>
              </a:r>
              <a:r>
                <a:rPr lang="en-US" b="1" dirty="0">
                  <a:solidFill>
                    <a:srgbClr val="ABB2BF"/>
                  </a:solidFill>
                  <a:effectLst/>
                  <a:latin typeface="Fira Code" panose="020B0809050000020004" pitchFamily="49" charset="0"/>
                </a:rPr>
                <a:t> </a:t>
              </a:r>
              <a:r>
                <a:rPr lang="en-US" b="1" dirty="0">
                  <a:solidFill>
                    <a:srgbClr val="C678DD"/>
                  </a:solidFill>
                  <a:effectLst/>
                  <a:latin typeface="Fira Code" panose="020B0809050000020004" pitchFamily="49" charset="0"/>
                </a:rPr>
                <a:t>NOT</a:t>
              </a:r>
              <a:r>
                <a:rPr lang="en-US" b="1" dirty="0">
                  <a:solidFill>
                    <a:srgbClr val="ABB2BF"/>
                  </a:solidFill>
                  <a:effectLst/>
                  <a:latin typeface="Fira Code" panose="020B0809050000020004" pitchFamily="49" charset="0"/>
                </a:rPr>
                <a:t> </a:t>
              </a:r>
              <a:r>
                <a:rPr lang="en-US" b="1" dirty="0">
                  <a:solidFill>
                    <a:srgbClr val="C678DD"/>
                  </a:solidFill>
                  <a:effectLst/>
                  <a:latin typeface="Fira Code" panose="020B0809050000020004" pitchFamily="49" charset="0"/>
                </a:rPr>
                <a:t>EXISTS</a:t>
              </a:r>
              <a:r>
                <a:rPr lang="en-US" b="1" dirty="0">
                  <a:solidFill>
                    <a:srgbClr val="ABB2BF"/>
                  </a:solidFill>
                  <a:effectLst/>
                  <a:latin typeface="Fira Code" panose="020B0809050000020004" pitchFamily="49" charset="0"/>
                </a:rPr>
                <a:t> </a:t>
              </a:r>
              <a:r>
                <a:rPr lang="en-US" b="1" dirty="0">
                  <a:solidFill>
                    <a:srgbClr val="98C379"/>
                  </a:solidFill>
                  <a:effectLst/>
                  <a:latin typeface="Fira Code" panose="020B0809050000020004" pitchFamily="49" charset="0"/>
                </a:rPr>
                <a:t>`</a:t>
              </a:r>
              <a:r>
                <a:rPr lang="en-US" b="1" dirty="0" err="1">
                  <a:solidFill>
                    <a:srgbClr val="98C379"/>
                  </a:solidFill>
                  <a:effectLst/>
                  <a:latin typeface="Fira Code" panose="020B0809050000020004" pitchFamily="49" charset="0"/>
                </a:rPr>
                <a:t>db_dienthoai</a:t>
              </a:r>
              <a:r>
                <a:rPr lang="en-US" b="1" dirty="0">
                  <a:solidFill>
                    <a:srgbClr val="98C379"/>
                  </a:solidFill>
                  <a:effectLst/>
                  <a:latin typeface="Fira Code" panose="020B0809050000020004" pitchFamily="49" charset="0"/>
                </a:rPr>
                <a:t>`</a:t>
              </a:r>
              <a:r>
                <a:rPr lang="en-US" b="1" dirty="0">
                  <a:solidFill>
                    <a:srgbClr val="ABB2BF"/>
                  </a:solidFill>
                  <a:effectLst/>
                  <a:latin typeface="Fira Code" panose="020B0809050000020004" pitchFamily="49" charset="0"/>
                </a:rPr>
                <a:t> </a:t>
              </a:r>
              <a:r>
                <a:rPr lang="en-US" b="1" dirty="0">
                  <a:solidFill>
                    <a:srgbClr val="C678DD"/>
                  </a:solidFill>
                  <a:effectLst/>
                  <a:latin typeface="Fira Code" panose="020B0809050000020004" pitchFamily="49" charset="0"/>
                </a:rPr>
                <a:t>DEFAULT</a:t>
              </a:r>
              <a:r>
                <a:rPr lang="en-US" b="1" dirty="0">
                  <a:solidFill>
                    <a:srgbClr val="ABB2BF"/>
                  </a:solidFill>
                  <a:effectLst/>
                  <a:latin typeface="Fira Code" panose="020B0809050000020004" pitchFamily="49" charset="0"/>
                </a:rPr>
                <a:t> </a:t>
              </a:r>
              <a:r>
                <a:rPr lang="en-US" b="1" dirty="0">
                  <a:solidFill>
                    <a:srgbClr val="C678DD"/>
                  </a:solidFill>
                  <a:effectLst/>
                  <a:latin typeface="Fira Code" panose="020B0809050000020004" pitchFamily="49" charset="0"/>
                </a:rPr>
                <a:t>CHARACTER</a:t>
              </a:r>
              <a:r>
                <a:rPr lang="en-US" b="1" dirty="0">
                  <a:solidFill>
                    <a:srgbClr val="ABB2BF"/>
                  </a:solidFill>
                  <a:effectLst/>
                  <a:latin typeface="Fira Code" panose="020B0809050000020004" pitchFamily="49" charset="0"/>
                </a:rPr>
                <a:t> </a:t>
              </a:r>
              <a:r>
                <a:rPr lang="en-US" b="1" dirty="0">
                  <a:solidFill>
                    <a:srgbClr val="C678DD"/>
                  </a:solidFill>
                  <a:effectLst/>
                  <a:latin typeface="Fira Code" panose="020B0809050000020004" pitchFamily="49" charset="0"/>
                </a:rPr>
                <a:t>SET</a:t>
              </a:r>
              <a:r>
                <a:rPr lang="en-US" b="1" dirty="0">
                  <a:solidFill>
                    <a:srgbClr val="ABB2BF"/>
                  </a:solidFill>
                  <a:effectLst/>
                  <a:latin typeface="Fira Code" panose="020B0809050000020004" pitchFamily="49" charset="0"/>
                </a:rPr>
                <a:t> utf8mb4 </a:t>
              </a:r>
              <a:r>
                <a:rPr lang="en-US" b="1" dirty="0">
                  <a:solidFill>
                    <a:srgbClr val="C678DD"/>
                  </a:solidFill>
                  <a:effectLst/>
                  <a:latin typeface="Fira Code" panose="020B0809050000020004" pitchFamily="49" charset="0"/>
                </a:rPr>
                <a:t>COLLATE</a:t>
              </a:r>
              <a:r>
                <a:rPr lang="en-US" b="1" dirty="0">
                  <a:solidFill>
                    <a:srgbClr val="ABB2BF"/>
                  </a:solidFill>
                  <a:effectLst/>
                  <a:latin typeface="Fira Code" panose="020B0809050000020004" pitchFamily="49" charset="0"/>
                </a:rPr>
                <a:t> utf8mb4_general_ci;</a:t>
              </a:r>
            </a:p>
            <a:p>
              <a:r>
                <a:rPr lang="en-US" b="1" dirty="0">
                  <a:solidFill>
                    <a:srgbClr val="C678DD"/>
                  </a:solidFill>
                  <a:effectLst/>
                  <a:latin typeface="Fira Code" panose="020B0809050000020004" pitchFamily="49" charset="0"/>
                </a:rPr>
                <a:t>USE</a:t>
              </a:r>
              <a:r>
                <a:rPr lang="en-US" b="1" dirty="0">
                  <a:solidFill>
                    <a:srgbClr val="ABB2BF"/>
                  </a:solidFill>
                  <a:effectLst/>
                  <a:latin typeface="Fira Code" panose="020B0809050000020004" pitchFamily="49" charset="0"/>
                </a:rPr>
                <a:t> </a:t>
              </a:r>
              <a:r>
                <a:rPr lang="en-US" b="1" dirty="0">
                  <a:solidFill>
                    <a:srgbClr val="98C379"/>
                  </a:solidFill>
                  <a:effectLst/>
                  <a:latin typeface="Fira Code" panose="020B0809050000020004" pitchFamily="49" charset="0"/>
                </a:rPr>
                <a:t>`</a:t>
              </a:r>
              <a:r>
                <a:rPr lang="en-US" b="1" dirty="0" err="1">
                  <a:solidFill>
                    <a:srgbClr val="98C379"/>
                  </a:solidFill>
                  <a:effectLst/>
                  <a:latin typeface="Fira Code" panose="020B0809050000020004" pitchFamily="49" charset="0"/>
                </a:rPr>
                <a:t>db_dienthoai</a:t>
              </a:r>
              <a:r>
                <a:rPr lang="en-US" b="1" dirty="0">
                  <a:solidFill>
                    <a:srgbClr val="98C379"/>
                  </a:solidFill>
                  <a:effectLst/>
                  <a:latin typeface="Fira Code" panose="020B0809050000020004" pitchFamily="49" charset="0"/>
                </a:rPr>
                <a:t>`</a:t>
              </a:r>
              <a:r>
                <a:rPr lang="en-US" b="1" dirty="0">
                  <a:solidFill>
                    <a:srgbClr val="ABB2BF"/>
                  </a:solidFill>
                  <a:effectLst/>
                  <a:latin typeface="Fira Code" panose="020B0809050000020004" pitchFamily="49" charset="0"/>
                </a:rPr>
                <a:t>;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99D05AA-6F62-6DB5-F14B-400FA1FBD390}"/>
                </a:ext>
              </a:extLst>
            </p:cNvPr>
            <p:cNvSpPr txBox="1"/>
            <p:nvPr/>
          </p:nvSpPr>
          <p:spPr>
            <a:xfrm>
              <a:off x="4486275" y="963802"/>
              <a:ext cx="181906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/>
              <a:r>
                <a:rPr lang="en-US" b="1" i="0" dirty="0">
                  <a:solidFill>
                    <a:schemeClr val="tx1"/>
                  </a:solidFill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Create Database</a:t>
              </a:r>
              <a:endParaRPr lang="en-US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343222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-3.7037E-6 L 0.14757 -0.01358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378" y="-67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3.95062E-6 L -0.09948 -0.73025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983" y="-36512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3.7037E-6 L -0.59219 -0.04846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618" y="-2438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-2.96296E-6 L -0.09896 -0.72932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948" y="-364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16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3.20988E-6 L -0.56579 -0.90216 " pathEditMode="relative" rAng="0" ptsTypes="AA">
                                      <p:cBhvr>
                                        <p:cTn id="1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920" y="-4367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p40"/>
          <p:cNvSpPr txBox="1">
            <a:spLocks noGrp="1"/>
          </p:cNvSpPr>
          <p:nvPr>
            <p:ph type="title"/>
          </p:nvPr>
        </p:nvSpPr>
        <p:spPr>
          <a:xfrm>
            <a:off x="2085025" y="1564950"/>
            <a:ext cx="6718578" cy="151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3600" b="1" dirty="0" err="1">
                <a:solidFill>
                  <a:schemeClr val="dk1"/>
                </a:solidFill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Phân</a:t>
            </a:r>
            <a:r>
              <a:rPr lang="en-US" sz="3600" b="1" dirty="0">
                <a:solidFill>
                  <a:schemeClr val="dk1"/>
                </a:solidFill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 </a:t>
            </a:r>
            <a:r>
              <a:rPr lang="en-US" sz="3600" b="1" dirty="0" err="1">
                <a:solidFill>
                  <a:schemeClr val="dk1"/>
                </a:solidFill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tích</a:t>
            </a:r>
            <a:r>
              <a:rPr lang="en-US" sz="3600" b="1" dirty="0">
                <a:solidFill>
                  <a:schemeClr val="dk1"/>
                </a:solidFill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 </a:t>
            </a:r>
            <a:r>
              <a:rPr lang="en-US" sz="3600" b="1" dirty="0" err="1">
                <a:solidFill>
                  <a:schemeClr val="dk1"/>
                </a:solidFill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thiết</a:t>
            </a:r>
            <a:r>
              <a:rPr lang="en-US" sz="3600" b="1" dirty="0">
                <a:solidFill>
                  <a:schemeClr val="dk1"/>
                </a:solidFill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 </a:t>
            </a:r>
            <a:r>
              <a:rPr lang="en-US" sz="3600" b="1" dirty="0" err="1">
                <a:solidFill>
                  <a:schemeClr val="dk1"/>
                </a:solidFill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kế</a:t>
            </a:r>
            <a:r>
              <a:rPr lang="en-US" sz="3600" b="1" dirty="0">
                <a:solidFill>
                  <a:schemeClr val="dk1"/>
                </a:solidFill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 </a:t>
            </a:r>
            <a:r>
              <a:rPr lang="en-US" sz="3600" b="1" dirty="0" err="1">
                <a:solidFill>
                  <a:schemeClr val="dk1"/>
                </a:solidFill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hệ</a:t>
            </a:r>
            <a:r>
              <a:rPr lang="en-US" sz="3600" b="1" dirty="0">
                <a:solidFill>
                  <a:schemeClr val="dk1"/>
                </a:solidFill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 </a:t>
            </a:r>
            <a:r>
              <a:rPr lang="en-US" sz="3600" b="1" dirty="0" err="1">
                <a:solidFill>
                  <a:schemeClr val="dk1"/>
                </a:solidFill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thống</a:t>
            </a:r>
            <a:endParaRPr b="1" dirty="0">
              <a:latin typeface="iCiel Cadena" panose="02000503000000020004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15" name="Google Shape;915;p40"/>
          <p:cNvSpPr txBox="1">
            <a:spLocks noGrp="1"/>
          </p:cNvSpPr>
          <p:nvPr>
            <p:ph type="title" idx="2"/>
          </p:nvPr>
        </p:nvSpPr>
        <p:spPr>
          <a:xfrm>
            <a:off x="1050075" y="1564950"/>
            <a:ext cx="969000" cy="151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iCiel Cadena" panose="02000503000000020004" pitchFamily="2" charset="0"/>
              </a:rPr>
              <a:t>03</a:t>
            </a:r>
            <a:endParaRPr dirty="0">
              <a:latin typeface="iCiel Cadena" panose="02000503000000020004" pitchFamily="2" charset="0"/>
            </a:endParaRPr>
          </a:p>
        </p:txBody>
      </p:sp>
      <p:grpSp>
        <p:nvGrpSpPr>
          <p:cNvPr id="916" name="Google Shape;916;p40"/>
          <p:cNvGrpSpPr/>
          <p:nvPr/>
        </p:nvGrpSpPr>
        <p:grpSpPr>
          <a:xfrm flipH="1">
            <a:off x="6775879" y="3868746"/>
            <a:ext cx="3599787" cy="1044104"/>
            <a:chOff x="-1431671" y="656496"/>
            <a:chExt cx="3599787" cy="1044104"/>
          </a:xfrm>
        </p:grpSpPr>
        <p:grpSp>
          <p:nvGrpSpPr>
            <p:cNvPr id="917" name="Google Shape;917;p40"/>
            <p:cNvGrpSpPr/>
            <p:nvPr/>
          </p:nvGrpSpPr>
          <p:grpSpPr>
            <a:xfrm>
              <a:off x="-368508" y="1432892"/>
              <a:ext cx="1567047" cy="45661"/>
              <a:chOff x="1754675" y="2661275"/>
              <a:chExt cx="1945675" cy="56700"/>
            </a:xfrm>
          </p:grpSpPr>
          <p:cxnSp>
            <p:nvCxnSpPr>
              <p:cNvPr id="918" name="Google Shape;918;p40"/>
              <p:cNvCxnSpPr/>
              <p:nvPr/>
            </p:nvCxnSpPr>
            <p:spPr>
              <a:xfrm>
                <a:off x="1754675" y="2689625"/>
                <a:ext cx="1896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919" name="Google Shape;919;p40"/>
              <p:cNvSpPr/>
              <p:nvPr/>
            </p:nvSpPr>
            <p:spPr>
              <a:xfrm>
                <a:off x="3643650" y="2661275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20" name="Google Shape;920;p40"/>
            <p:cNvGrpSpPr/>
            <p:nvPr/>
          </p:nvGrpSpPr>
          <p:grpSpPr>
            <a:xfrm>
              <a:off x="-766480" y="1564412"/>
              <a:ext cx="1561280" cy="136187"/>
              <a:chOff x="1754675" y="2824000"/>
              <a:chExt cx="4728285" cy="412439"/>
            </a:xfrm>
          </p:grpSpPr>
          <p:sp>
            <p:nvSpPr>
              <p:cNvPr id="921" name="Google Shape;921;p40"/>
              <p:cNvSpPr/>
              <p:nvPr/>
            </p:nvSpPr>
            <p:spPr>
              <a:xfrm>
                <a:off x="1754675" y="2824000"/>
                <a:ext cx="4593868" cy="355100"/>
              </a:xfrm>
              <a:custGeom>
                <a:avLst/>
                <a:gdLst/>
                <a:ahLst/>
                <a:cxnLst/>
                <a:rect l="l" t="t" r="r" b="b"/>
                <a:pathLst>
                  <a:path w="77550" h="5994" extrusionOk="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922" name="Google Shape;922;p40"/>
              <p:cNvSpPr/>
              <p:nvPr/>
            </p:nvSpPr>
            <p:spPr>
              <a:xfrm>
                <a:off x="6348560" y="3102039"/>
                <a:ext cx="134400" cy="1344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23" name="Google Shape;923;p40"/>
            <p:cNvGrpSpPr/>
            <p:nvPr/>
          </p:nvGrpSpPr>
          <p:grpSpPr>
            <a:xfrm>
              <a:off x="-1431671" y="1201087"/>
              <a:ext cx="3070084" cy="102364"/>
              <a:chOff x="1779150" y="2604263"/>
              <a:chExt cx="3811875" cy="127113"/>
            </a:xfrm>
          </p:grpSpPr>
          <p:sp>
            <p:nvSpPr>
              <p:cNvPr id="924" name="Google Shape;924;p40"/>
              <p:cNvSpPr/>
              <p:nvPr/>
            </p:nvSpPr>
            <p:spPr>
              <a:xfrm>
                <a:off x="1779150" y="2630450"/>
                <a:ext cx="3755175" cy="100925"/>
              </a:xfrm>
              <a:custGeom>
                <a:avLst/>
                <a:gdLst/>
                <a:ahLst/>
                <a:cxnLst/>
                <a:rect l="l" t="t" r="r" b="b"/>
                <a:pathLst>
                  <a:path w="150207" h="4037" extrusionOk="0">
                    <a:moveTo>
                      <a:pt x="0" y="4037"/>
                    </a:moveTo>
                    <a:lnTo>
                      <a:pt x="83176" y="4037"/>
                    </a:lnTo>
                    <a:lnTo>
                      <a:pt x="87213" y="0"/>
                    </a:lnTo>
                    <a:lnTo>
                      <a:pt x="150207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925" name="Google Shape;925;p40"/>
              <p:cNvSpPr/>
              <p:nvPr/>
            </p:nvSpPr>
            <p:spPr>
              <a:xfrm>
                <a:off x="5534325" y="2604263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26" name="Google Shape;926;p40"/>
            <p:cNvGrpSpPr/>
            <p:nvPr/>
          </p:nvGrpSpPr>
          <p:grpSpPr>
            <a:xfrm>
              <a:off x="-856941" y="773805"/>
              <a:ext cx="2877996" cy="223763"/>
              <a:chOff x="1748550" y="2064750"/>
              <a:chExt cx="3573375" cy="277863"/>
            </a:xfrm>
          </p:grpSpPr>
          <p:sp>
            <p:nvSpPr>
              <p:cNvPr id="927" name="Google Shape;927;p40"/>
              <p:cNvSpPr/>
              <p:nvPr/>
            </p:nvSpPr>
            <p:spPr>
              <a:xfrm>
                <a:off x="1748550" y="2064750"/>
                <a:ext cx="3516675" cy="253825"/>
              </a:xfrm>
              <a:custGeom>
                <a:avLst/>
                <a:gdLst/>
                <a:ahLst/>
                <a:cxnLst/>
                <a:rect l="l" t="t" r="r" b="b"/>
                <a:pathLst>
                  <a:path w="140667" h="10153" extrusionOk="0">
                    <a:moveTo>
                      <a:pt x="0" y="0"/>
                    </a:moveTo>
                    <a:lnTo>
                      <a:pt x="67520" y="0"/>
                    </a:lnTo>
                    <a:lnTo>
                      <a:pt x="77673" y="10153"/>
                    </a:lnTo>
                    <a:lnTo>
                      <a:pt x="140667" y="10153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928" name="Google Shape;928;p40"/>
              <p:cNvSpPr/>
              <p:nvPr/>
            </p:nvSpPr>
            <p:spPr>
              <a:xfrm>
                <a:off x="5265225" y="2285913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29" name="Google Shape;929;p40"/>
            <p:cNvGrpSpPr/>
            <p:nvPr/>
          </p:nvGrpSpPr>
          <p:grpSpPr>
            <a:xfrm>
              <a:off x="-856882" y="656496"/>
              <a:ext cx="2430997" cy="185534"/>
              <a:chOff x="1748547" y="1392116"/>
              <a:chExt cx="5911958" cy="451312"/>
            </a:xfrm>
          </p:grpSpPr>
          <p:sp>
            <p:nvSpPr>
              <p:cNvPr id="930" name="Google Shape;930;p40"/>
              <p:cNvSpPr/>
              <p:nvPr/>
            </p:nvSpPr>
            <p:spPr>
              <a:xfrm>
                <a:off x="1748547" y="1392116"/>
                <a:ext cx="5793758" cy="395567"/>
              </a:xfrm>
              <a:custGeom>
                <a:avLst/>
                <a:gdLst/>
                <a:ahLst/>
                <a:cxnLst/>
                <a:rect l="l" t="t" r="r" b="b"/>
                <a:pathLst>
                  <a:path w="111066" h="7583" extrusionOk="0">
                    <a:moveTo>
                      <a:pt x="0" y="0"/>
                    </a:moveTo>
                    <a:lnTo>
                      <a:pt x="79263" y="0"/>
                    </a:lnTo>
                    <a:lnTo>
                      <a:pt x="86847" y="7583"/>
                    </a:lnTo>
                    <a:lnTo>
                      <a:pt x="111066" y="7583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931" name="Google Shape;931;p40"/>
              <p:cNvSpPr/>
              <p:nvPr/>
            </p:nvSpPr>
            <p:spPr>
              <a:xfrm>
                <a:off x="7542305" y="1725228"/>
                <a:ext cx="118200" cy="1182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32" name="Google Shape;932;p40"/>
            <p:cNvGrpSpPr/>
            <p:nvPr/>
          </p:nvGrpSpPr>
          <p:grpSpPr>
            <a:xfrm>
              <a:off x="-842187" y="1064790"/>
              <a:ext cx="3010303" cy="45661"/>
              <a:chOff x="1766900" y="2869225"/>
              <a:chExt cx="3737650" cy="56700"/>
            </a:xfrm>
          </p:grpSpPr>
          <p:cxnSp>
            <p:nvCxnSpPr>
              <p:cNvPr id="933" name="Google Shape;933;p40"/>
              <p:cNvCxnSpPr/>
              <p:nvPr/>
            </p:nvCxnSpPr>
            <p:spPr>
              <a:xfrm>
                <a:off x="1766900" y="2897575"/>
                <a:ext cx="3687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934" name="Google Shape;934;p40"/>
              <p:cNvSpPr/>
              <p:nvPr/>
            </p:nvSpPr>
            <p:spPr>
              <a:xfrm>
                <a:off x="5447850" y="2869225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035791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Google Shape;991;p45"/>
          <p:cNvSpPr txBox="1">
            <a:spLocks noGrp="1"/>
          </p:cNvSpPr>
          <p:nvPr>
            <p:ph type="subTitle" idx="3"/>
          </p:nvPr>
        </p:nvSpPr>
        <p:spPr>
          <a:xfrm>
            <a:off x="1689126" y="3345025"/>
            <a:ext cx="2787709" cy="5864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Người quản trị có thể thực hiện các chức năng: thêm, xóa, sửa thương hiệu, sản phẩm, người dùng, thống kê theo hãng và theo số lượng.</a:t>
            </a:r>
            <a:endParaRPr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94" name="Google Shape;994;p45"/>
          <p:cNvSpPr txBox="1">
            <a:spLocks noGrp="1"/>
          </p:cNvSpPr>
          <p:nvPr>
            <p:ph type="subTitle" idx="6"/>
          </p:nvPr>
        </p:nvSpPr>
        <p:spPr>
          <a:xfrm>
            <a:off x="1689126" y="3040000"/>
            <a:ext cx="28110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Chức năng admin</a:t>
            </a:r>
            <a:endParaRPr sz="16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00" name="Google Shape;1000;p45"/>
          <p:cNvSpPr/>
          <p:nvPr/>
        </p:nvSpPr>
        <p:spPr>
          <a:xfrm>
            <a:off x="1122122" y="3040000"/>
            <a:ext cx="567000" cy="56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002" name="Google Shape;1002;p45"/>
          <p:cNvGrpSpPr/>
          <p:nvPr/>
        </p:nvGrpSpPr>
        <p:grpSpPr>
          <a:xfrm>
            <a:off x="1236185" y="3177725"/>
            <a:ext cx="338875" cy="291550"/>
            <a:chOff x="4775850" y="2706275"/>
            <a:chExt cx="338875" cy="291550"/>
          </a:xfrm>
        </p:grpSpPr>
        <p:sp>
          <p:nvSpPr>
            <p:cNvPr id="1003" name="Google Shape;1003;p45"/>
            <p:cNvSpPr/>
            <p:nvPr/>
          </p:nvSpPr>
          <p:spPr>
            <a:xfrm>
              <a:off x="4775850" y="2706275"/>
              <a:ext cx="338875" cy="291550"/>
            </a:xfrm>
            <a:custGeom>
              <a:avLst/>
              <a:gdLst/>
              <a:ahLst/>
              <a:cxnLst/>
              <a:rect l="l" t="t" r="r" b="b"/>
              <a:pathLst>
                <a:path w="13555" h="11662" extrusionOk="0">
                  <a:moveTo>
                    <a:pt x="11964" y="1590"/>
                  </a:moveTo>
                  <a:lnTo>
                    <a:pt x="11964" y="7954"/>
                  </a:lnTo>
                  <a:lnTo>
                    <a:pt x="1590" y="7954"/>
                  </a:lnTo>
                  <a:lnTo>
                    <a:pt x="1590" y="1590"/>
                  </a:lnTo>
                  <a:close/>
                  <a:moveTo>
                    <a:pt x="12764" y="541"/>
                  </a:moveTo>
                  <a:cubicBezTo>
                    <a:pt x="12904" y="541"/>
                    <a:pt x="13030" y="651"/>
                    <a:pt x="13030" y="804"/>
                  </a:cubicBezTo>
                  <a:lnTo>
                    <a:pt x="13030" y="7954"/>
                  </a:lnTo>
                  <a:lnTo>
                    <a:pt x="12502" y="7954"/>
                  </a:lnTo>
                  <a:lnTo>
                    <a:pt x="12502" y="1328"/>
                  </a:lnTo>
                  <a:cubicBezTo>
                    <a:pt x="12502" y="1189"/>
                    <a:pt x="12379" y="1066"/>
                    <a:pt x="12226" y="1066"/>
                  </a:cubicBezTo>
                  <a:lnTo>
                    <a:pt x="1312" y="1066"/>
                  </a:lnTo>
                  <a:cubicBezTo>
                    <a:pt x="1175" y="1066"/>
                    <a:pt x="1049" y="1189"/>
                    <a:pt x="1049" y="1328"/>
                  </a:cubicBezTo>
                  <a:lnTo>
                    <a:pt x="1049" y="7954"/>
                  </a:lnTo>
                  <a:lnTo>
                    <a:pt x="525" y="7954"/>
                  </a:lnTo>
                  <a:lnTo>
                    <a:pt x="525" y="804"/>
                  </a:lnTo>
                  <a:cubicBezTo>
                    <a:pt x="525" y="651"/>
                    <a:pt x="648" y="541"/>
                    <a:pt x="787" y="541"/>
                  </a:cubicBezTo>
                  <a:close/>
                  <a:moveTo>
                    <a:pt x="13030" y="8478"/>
                  </a:moveTo>
                  <a:lnTo>
                    <a:pt x="13030" y="8741"/>
                  </a:lnTo>
                  <a:cubicBezTo>
                    <a:pt x="13030" y="8893"/>
                    <a:pt x="12904" y="9020"/>
                    <a:pt x="12764" y="9020"/>
                  </a:cubicBezTo>
                  <a:lnTo>
                    <a:pt x="787" y="9020"/>
                  </a:lnTo>
                  <a:cubicBezTo>
                    <a:pt x="648" y="9020"/>
                    <a:pt x="525" y="8893"/>
                    <a:pt x="525" y="8741"/>
                  </a:cubicBezTo>
                  <a:lnTo>
                    <a:pt x="525" y="8478"/>
                  </a:lnTo>
                  <a:close/>
                  <a:moveTo>
                    <a:pt x="7579" y="9544"/>
                  </a:moveTo>
                  <a:lnTo>
                    <a:pt x="8007" y="11134"/>
                  </a:lnTo>
                  <a:lnTo>
                    <a:pt x="5518" y="11134"/>
                  </a:lnTo>
                  <a:lnTo>
                    <a:pt x="5946" y="9544"/>
                  </a:lnTo>
                  <a:close/>
                  <a:moveTo>
                    <a:pt x="787" y="0"/>
                  </a:moveTo>
                  <a:cubicBezTo>
                    <a:pt x="346" y="0"/>
                    <a:pt x="0" y="359"/>
                    <a:pt x="0" y="804"/>
                  </a:cubicBezTo>
                  <a:lnTo>
                    <a:pt x="0" y="8741"/>
                  </a:lnTo>
                  <a:cubicBezTo>
                    <a:pt x="0" y="9186"/>
                    <a:pt x="346" y="9544"/>
                    <a:pt x="787" y="9544"/>
                  </a:cubicBezTo>
                  <a:lnTo>
                    <a:pt x="5408" y="9544"/>
                  </a:lnTo>
                  <a:lnTo>
                    <a:pt x="4980" y="11134"/>
                  </a:lnTo>
                  <a:lnTo>
                    <a:pt x="4648" y="11134"/>
                  </a:lnTo>
                  <a:cubicBezTo>
                    <a:pt x="4286" y="11147"/>
                    <a:pt x="4286" y="11645"/>
                    <a:pt x="4648" y="11662"/>
                  </a:cubicBezTo>
                  <a:lnTo>
                    <a:pt x="8880" y="11662"/>
                  </a:lnTo>
                  <a:cubicBezTo>
                    <a:pt x="9225" y="11645"/>
                    <a:pt x="9239" y="11147"/>
                    <a:pt x="8880" y="11134"/>
                  </a:cubicBezTo>
                  <a:lnTo>
                    <a:pt x="8562" y="11134"/>
                  </a:lnTo>
                  <a:lnTo>
                    <a:pt x="8133" y="9544"/>
                  </a:lnTo>
                  <a:lnTo>
                    <a:pt x="12764" y="9544"/>
                  </a:lnTo>
                  <a:cubicBezTo>
                    <a:pt x="13196" y="9544"/>
                    <a:pt x="13554" y="9186"/>
                    <a:pt x="13554" y="8741"/>
                  </a:cubicBezTo>
                  <a:lnTo>
                    <a:pt x="13554" y="804"/>
                  </a:lnTo>
                  <a:cubicBezTo>
                    <a:pt x="13554" y="359"/>
                    <a:pt x="13196" y="0"/>
                    <a:pt x="127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04" name="Google Shape;1004;p45"/>
            <p:cNvSpPr/>
            <p:nvPr/>
          </p:nvSpPr>
          <p:spPr>
            <a:xfrm>
              <a:off x="4901650" y="2759550"/>
              <a:ext cx="59200" cy="59450"/>
            </a:xfrm>
            <a:custGeom>
              <a:avLst/>
              <a:gdLst/>
              <a:ahLst/>
              <a:cxnLst/>
              <a:rect l="l" t="t" r="r" b="b"/>
              <a:pathLst>
                <a:path w="2368" h="2378" extrusionOk="0">
                  <a:moveTo>
                    <a:pt x="529" y="551"/>
                  </a:moveTo>
                  <a:cubicBezTo>
                    <a:pt x="1193" y="664"/>
                    <a:pt x="1704" y="1189"/>
                    <a:pt x="1813" y="1853"/>
                  </a:cubicBezTo>
                  <a:lnTo>
                    <a:pt x="529" y="1853"/>
                  </a:lnTo>
                  <a:lnTo>
                    <a:pt x="529" y="551"/>
                  </a:lnTo>
                  <a:close/>
                  <a:moveTo>
                    <a:pt x="263" y="0"/>
                  </a:moveTo>
                  <a:cubicBezTo>
                    <a:pt x="114" y="0"/>
                    <a:pt x="1" y="123"/>
                    <a:pt x="1" y="263"/>
                  </a:cubicBezTo>
                  <a:lnTo>
                    <a:pt x="1" y="2115"/>
                  </a:lnTo>
                  <a:cubicBezTo>
                    <a:pt x="1" y="2254"/>
                    <a:pt x="114" y="2377"/>
                    <a:pt x="263" y="2377"/>
                  </a:cubicBezTo>
                  <a:lnTo>
                    <a:pt x="2105" y="2377"/>
                  </a:lnTo>
                  <a:cubicBezTo>
                    <a:pt x="2255" y="2377"/>
                    <a:pt x="2368" y="2254"/>
                    <a:pt x="2368" y="2115"/>
                  </a:cubicBezTo>
                  <a:cubicBezTo>
                    <a:pt x="2368" y="953"/>
                    <a:pt x="1425" y="0"/>
                    <a:pt x="2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45"/>
            <p:cNvSpPr/>
            <p:nvPr/>
          </p:nvSpPr>
          <p:spPr>
            <a:xfrm>
              <a:off x="4811125" y="2786175"/>
              <a:ext cx="122750" cy="105425"/>
            </a:xfrm>
            <a:custGeom>
              <a:avLst/>
              <a:gdLst/>
              <a:ahLst/>
              <a:cxnLst/>
              <a:rect l="l" t="t" r="r" b="b"/>
              <a:pathLst>
                <a:path w="4910" h="4217" extrusionOk="0">
                  <a:moveTo>
                    <a:pt x="2530" y="552"/>
                  </a:moveTo>
                  <a:lnTo>
                    <a:pt x="2530" y="1963"/>
                  </a:lnTo>
                  <a:lnTo>
                    <a:pt x="1311" y="2670"/>
                  </a:lnTo>
                  <a:cubicBezTo>
                    <a:pt x="953" y="1757"/>
                    <a:pt x="1577" y="691"/>
                    <a:pt x="2530" y="552"/>
                  </a:cubicBezTo>
                  <a:close/>
                  <a:moveTo>
                    <a:pt x="4369" y="2378"/>
                  </a:moveTo>
                  <a:cubicBezTo>
                    <a:pt x="4299" y="2753"/>
                    <a:pt x="4093" y="3085"/>
                    <a:pt x="3818" y="3334"/>
                  </a:cubicBezTo>
                  <a:lnTo>
                    <a:pt x="3263" y="2378"/>
                  </a:lnTo>
                  <a:close/>
                  <a:moveTo>
                    <a:pt x="2709" y="2474"/>
                  </a:moveTo>
                  <a:lnTo>
                    <a:pt x="3346" y="3596"/>
                  </a:lnTo>
                  <a:cubicBezTo>
                    <a:pt x="3176" y="3666"/>
                    <a:pt x="2993" y="3699"/>
                    <a:pt x="2810" y="3699"/>
                  </a:cubicBezTo>
                  <a:cubicBezTo>
                    <a:pt x="2340" y="3699"/>
                    <a:pt x="1867" y="3483"/>
                    <a:pt x="1590" y="3125"/>
                  </a:cubicBezTo>
                  <a:lnTo>
                    <a:pt x="2709" y="2474"/>
                  </a:lnTo>
                  <a:close/>
                  <a:moveTo>
                    <a:pt x="2792" y="1"/>
                  </a:moveTo>
                  <a:cubicBezTo>
                    <a:pt x="0" y="97"/>
                    <a:pt x="0" y="4121"/>
                    <a:pt x="2792" y="4217"/>
                  </a:cubicBezTo>
                  <a:cubicBezTo>
                    <a:pt x="3954" y="4217"/>
                    <a:pt x="4910" y="3277"/>
                    <a:pt x="4910" y="2102"/>
                  </a:cubicBezTo>
                  <a:cubicBezTo>
                    <a:pt x="4910" y="1963"/>
                    <a:pt x="4784" y="1840"/>
                    <a:pt x="4648" y="1840"/>
                  </a:cubicBezTo>
                  <a:lnTo>
                    <a:pt x="3054" y="1840"/>
                  </a:lnTo>
                  <a:lnTo>
                    <a:pt x="3054" y="263"/>
                  </a:lnTo>
                  <a:cubicBezTo>
                    <a:pt x="3054" y="111"/>
                    <a:pt x="2945" y="1"/>
                    <a:pt x="27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45"/>
            <p:cNvSpPr/>
            <p:nvPr/>
          </p:nvSpPr>
          <p:spPr>
            <a:xfrm>
              <a:off x="4977750" y="2852175"/>
              <a:ext cx="84025" cy="39850"/>
            </a:xfrm>
            <a:custGeom>
              <a:avLst/>
              <a:gdLst/>
              <a:ahLst/>
              <a:cxnLst/>
              <a:rect l="l" t="t" r="r" b="b"/>
              <a:pathLst>
                <a:path w="3361" h="1594" extrusionOk="0">
                  <a:moveTo>
                    <a:pt x="2836" y="528"/>
                  </a:moveTo>
                  <a:lnTo>
                    <a:pt x="2836" y="1052"/>
                  </a:lnTo>
                  <a:lnTo>
                    <a:pt x="525" y="1052"/>
                  </a:lnTo>
                  <a:lnTo>
                    <a:pt x="525" y="528"/>
                  </a:lnTo>
                  <a:close/>
                  <a:moveTo>
                    <a:pt x="263" y="0"/>
                  </a:moveTo>
                  <a:cubicBezTo>
                    <a:pt x="110" y="0"/>
                    <a:pt x="1" y="113"/>
                    <a:pt x="1" y="266"/>
                  </a:cubicBezTo>
                  <a:lnTo>
                    <a:pt x="1" y="1328"/>
                  </a:lnTo>
                  <a:cubicBezTo>
                    <a:pt x="1" y="1467"/>
                    <a:pt x="110" y="1593"/>
                    <a:pt x="263" y="1593"/>
                  </a:cubicBezTo>
                  <a:lnTo>
                    <a:pt x="3098" y="1593"/>
                  </a:lnTo>
                  <a:cubicBezTo>
                    <a:pt x="3238" y="1593"/>
                    <a:pt x="3360" y="1467"/>
                    <a:pt x="3360" y="1328"/>
                  </a:cubicBezTo>
                  <a:lnTo>
                    <a:pt x="3360" y="266"/>
                  </a:lnTo>
                  <a:cubicBezTo>
                    <a:pt x="3360" y="113"/>
                    <a:pt x="3238" y="0"/>
                    <a:pt x="30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45"/>
            <p:cNvSpPr/>
            <p:nvPr/>
          </p:nvSpPr>
          <p:spPr>
            <a:xfrm>
              <a:off x="4975350" y="2821050"/>
              <a:ext cx="88175" cy="13225"/>
            </a:xfrm>
            <a:custGeom>
              <a:avLst/>
              <a:gdLst/>
              <a:ahLst/>
              <a:cxnLst/>
              <a:rect l="l" t="t" r="r" b="b"/>
              <a:pathLst>
                <a:path w="3527" h="529" extrusionOk="0">
                  <a:moveTo>
                    <a:pt x="346" y="0"/>
                  </a:moveTo>
                  <a:cubicBezTo>
                    <a:pt x="1" y="17"/>
                    <a:pt x="1" y="515"/>
                    <a:pt x="346" y="528"/>
                  </a:cubicBezTo>
                  <a:lnTo>
                    <a:pt x="3181" y="528"/>
                  </a:lnTo>
                  <a:cubicBezTo>
                    <a:pt x="3526" y="515"/>
                    <a:pt x="3526" y="17"/>
                    <a:pt x="31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45"/>
            <p:cNvSpPr/>
            <p:nvPr/>
          </p:nvSpPr>
          <p:spPr>
            <a:xfrm>
              <a:off x="4975350" y="2790675"/>
              <a:ext cx="88175" cy="13125"/>
            </a:xfrm>
            <a:custGeom>
              <a:avLst/>
              <a:gdLst/>
              <a:ahLst/>
              <a:cxnLst/>
              <a:rect l="l" t="t" r="r" b="b"/>
              <a:pathLst>
                <a:path w="3527" h="525" extrusionOk="0">
                  <a:moveTo>
                    <a:pt x="346" y="0"/>
                  </a:moveTo>
                  <a:cubicBezTo>
                    <a:pt x="1" y="14"/>
                    <a:pt x="1" y="511"/>
                    <a:pt x="346" y="525"/>
                  </a:cubicBezTo>
                  <a:lnTo>
                    <a:pt x="3181" y="525"/>
                  </a:lnTo>
                  <a:cubicBezTo>
                    <a:pt x="3526" y="511"/>
                    <a:pt x="3526" y="14"/>
                    <a:pt x="31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45"/>
            <p:cNvSpPr/>
            <p:nvPr/>
          </p:nvSpPr>
          <p:spPr>
            <a:xfrm>
              <a:off x="4975350" y="2759550"/>
              <a:ext cx="88175" cy="13125"/>
            </a:xfrm>
            <a:custGeom>
              <a:avLst/>
              <a:gdLst/>
              <a:ahLst/>
              <a:cxnLst/>
              <a:rect l="l" t="t" r="r" b="b"/>
              <a:pathLst>
                <a:path w="3527" h="525" extrusionOk="0">
                  <a:moveTo>
                    <a:pt x="346" y="0"/>
                  </a:moveTo>
                  <a:cubicBezTo>
                    <a:pt x="1" y="14"/>
                    <a:pt x="1" y="512"/>
                    <a:pt x="346" y="525"/>
                  </a:cubicBezTo>
                  <a:lnTo>
                    <a:pt x="3181" y="525"/>
                  </a:lnTo>
                  <a:cubicBezTo>
                    <a:pt x="3526" y="512"/>
                    <a:pt x="3526" y="14"/>
                    <a:pt x="31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Google Shape;914;p40">
            <a:extLst>
              <a:ext uri="{FF2B5EF4-FFF2-40B4-BE49-F238E27FC236}">
                <a16:creationId xmlns:a16="http://schemas.microsoft.com/office/drawing/2014/main" id="{9864B474-9214-1810-08BE-F824CA17C138}"/>
              </a:ext>
            </a:extLst>
          </p:cNvPr>
          <p:cNvSpPr txBox="1">
            <a:spLocks/>
          </p:cNvSpPr>
          <p:nvPr/>
        </p:nvSpPr>
        <p:spPr>
          <a:xfrm>
            <a:off x="1212711" y="243425"/>
            <a:ext cx="6718578" cy="6787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Poppins Black"/>
              <a:buNone/>
              <a:defRPr sz="26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3000" b="1" dirty="0" err="1"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Mô</a:t>
            </a:r>
            <a:r>
              <a:rPr lang="en-US" sz="3000" b="1" dirty="0"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 </a:t>
            </a:r>
            <a:r>
              <a:rPr lang="en-US" sz="3000" b="1" dirty="0" err="1"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tả</a:t>
            </a:r>
            <a:r>
              <a:rPr lang="en-US" sz="3000" b="1" dirty="0"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 </a:t>
            </a:r>
            <a:r>
              <a:rPr lang="en-US" sz="3000" b="1" dirty="0" err="1"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bài</a:t>
            </a:r>
            <a:r>
              <a:rPr lang="en-US" sz="3000" b="1" dirty="0"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 </a:t>
            </a:r>
            <a:r>
              <a:rPr lang="en-US" sz="3000" b="1" dirty="0" err="1"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toán</a:t>
            </a:r>
            <a:endParaRPr lang="en-US" sz="3000" b="1" dirty="0">
              <a:latin typeface="iCiel Cadena" panose="02000503000000020004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8C75D7A-4371-0690-839A-832658B5B1DE}"/>
              </a:ext>
            </a:extLst>
          </p:cNvPr>
          <p:cNvSpPr/>
          <p:nvPr/>
        </p:nvSpPr>
        <p:spPr>
          <a:xfrm>
            <a:off x="1035050" y="1365250"/>
            <a:ext cx="3397250" cy="1511200"/>
          </a:xfrm>
          <a:prstGeom prst="rect">
            <a:avLst/>
          </a:prstGeom>
          <a:solidFill>
            <a:srgbClr val="D1F1FB"/>
          </a:solidFill>
          <a:ln w="6350">
            <a:solidFill>
              <a:srgbClr val="13323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Google Shape;989;p45">
            <a:extLst>
              <a:ext uri="{FF2B5EF4-FFF2-40B4-BE49-F238E27FC236}">
                <a16:creationId xmlns:a16="http://schemas.microsoft.com/office/drawing/2014/main" id="{A109060C-F71A-BD0F-3FF2-4FBC910DB4E6}"/>
              </a:ext>
            </a:extLst>
          </p:cNvPr>
          <p:cNvSpPr txBox="1">
            <a:spLocks/>
          </p:cNvSpPr>
          <p:nvPr/>
        </p:nvSpPr>
        <p:spPr>
          <a:xfrm>
            <a:off x="1689121" y="1760650"/>
            <a:ext cx="2787709" cy="95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indent="0" algn="just"/>
            <a:r>
              <a:rPr lang="en-US" sz="1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Xây</a:t>
            </a:r>
            <a:r>
              <a:rPr lang="en-US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dựng</a:t>
            </a:r>
            <a:r>
              <a:rPr lang="en-US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một</a:t>
            </a:r>
            <a:r>
              <a:rPr lang="en-US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website </a:t>
            </a:r>
            <a:r>
              <a:rPr lang="en-US" sz="1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giới</a:t>
            </a:r>
            <a:r>
              <a:rPr lang="en-US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thiệu</a:t>
            </a:r>
            <a:r>
              <a:rPr lang="en-US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về</a:t>
            </a:r>
            <a:r>
              <a:rPr lang="en-US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điện</a:t>
            </a:r>
            <a:r>
              <a:rPr lang="en-US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thoại</a:t>
            </a:r>
            <a:r>
              <a:rPr lang="en-US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di </a:t>
            </a:r>
            <a:r>
              <a:rPr lang="en-US" sz="1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động</a:t>
            </a:r>
            <a:r>
              <a:rPr lang="en-US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sử</a:t>
            </a:r>
            <a:r>
              <a:rPr lang="en-US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dụng</a:t>
            </a:r>
            <a:r>
              <a:rPr lang="en-US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AngularJS.</a:t>
            </a:r>
            <a:endParaRPr lang="en-US" sz="105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9" name="Google Shape;993;p45">
            <a:extLst>
              <a:ext uri="{FF2B5EF4-FFF2-40B4-BE49-F238E27FC236}">
                <a16:creationId xmlns:a16="http://schemas.microsoft.com/office/drawing/2014/main" id="{E8AE3977-E282-C79B-A5E1-3D0BADB383F1}"/>
              </a:ext>
            </a:extLst>
          </p:cNvPr>
          <p:cNvSpPr txBox="1">
            <a:spLocks/>
          </p:cNvSpPr>
          <p:nvPr/>
        </p:nvSpPr>
        <p:spPr>
          <a:xfrm>
            <a:off x="1689121" y="1455550"/>
            <a:ext cx="2811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ExtraBold"/>
              <a:buNone/>
              <a:defRPr sz="2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ExtraBold"/>
              <a:buNone/>
              <a:defRPr sz="2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ExtraBold"/>
              <a:buNone/>
              <a:defRPr sz="2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ExtraBold"/>
              <a:buNone/>
              <a:defRPr sz="2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ExtraBold"/>
              <a:buNone/>
              <a:defRPr sz="2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ExtraBold"/>
              <a:buNone/>
              <a:defRPr sz="2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ExtraBold"/>
              <a:buNone/>
              <a:defRPr sz="2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ExtraBold"/>
              <a:buNone/>
              <a:defRPr sz="2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ExtraBold"/>
              <a:buNone/>
              <a:defRPr sz="2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pPr marL="0" indent="0"/>
            <a:r>
              <a:rPr lang="en-US" sz="16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Mục tiêu</a:t>
            </a:r>
            <a:endParaRPr lang="en-US" sz="16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0" name="Google Shape;998;p45">
            <a:extLst>
              <a:ext uri="{FF2B5EF4-FFF2-40B4-BE49-F238E27FC236}">
                <a16:creationId xmlns:a16="http://schemas.microsoft.com/office/drawing/2014/main" id="{3FBA20AF-3D14-7278-B19E-BF8C176EFDA8}"/>
              </a:ext>
            </a:extLst>
          </p:cNvPr>
          <p:cNvSpPr/>
          <p:nvPr/>
        </p:nvSpPr>
        <p:spPr>
          <a:xfrm>
            <a:off x="1122117" y="1455550"/>
            <a:ext cx="567000" cy="56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1" name="Google Shape;1010;p45">
            <a:extLst>
              <a:ext uri="{FF2B5EF4-FFF2-40B4-BE49-F238E27FC236}">
                <a16:creationId xmlns:a16="http://schemas.microsoft.com/office/drawing/2014/main" id="{A63DF97C-788A-DDE8-3323-A20C760ECF7E}"/>
              </a:ext>
            </a:extLst>
          </p:cNvPr>
          <p:cNvSpPr/>
          <p:nvPr/>
        </p:nvSpPr>
        <p:spPr>
          <a:xfrm>
            <a:off x="1254642" y="1569613"/>
            <a:ext cx="301950" cy="338875"/>
          </a:xfrm>
          <a:custGeom>
            <a:avLst/>
            <a:gdLst/>
            <a:ahLst/>
            <a:cxnLst/>
            <a:rect l="l" t="t" r="r" b="b"/>
            <a:pathLst>
              <a:path w="12078" h="13555" extrusionOk="0">
                <a:moveTo>
                  <a:pt x="7679" y="525"/>
                </a:moveTo>
                <a:cubicBezTo>
                  <a:pt x="7815" y="525"/>
                  <a:pt x="7941" y="651"/>
                  <a:pt x="7941" y="787"/>
                </a:cubicBezTo>
                <a:lnTo>
                  <a:pt x="7941" y="1050"/>
                </a:lnTo>
                <a:lnTo>
                  <a:pt x="5823" y="1050"/>
                </a:lnTo>
                <a:cubicBezTo>
                  <a:pt x="5671" y="1050"/>
                  <a:pt x="5561" y="1176"/>
                  <a:pt x="5561" y="1328"/>
                </a:cubicBezTo>
                <a:cubicBezTo>
                  <a:pt x="5561" y="1465"/>
                  <a:pt x="5438" y="1591"/>
                  <a:pt x="5299" y="1591"/>
                </a:cubicBezTo>
                <a:lnTo>
                  <a:pt x="3168" y="1591"/>
                </a:lnTo>
                <a:cubicBezTo>
                  <a:pt x="3032" y="1591"/>
                  <a:pt x="2906" y="1465"/>
                  <a:pt x="2906" y="1315"/>
                </a:cubicBezTo>
                <a:cubicBezTo>
                  <a:pt x="2906" y="1176"/>
                  <a:pt x="2796" y="1050"/>
                  <a:pt x="2643" y="1050"/>
                </a:cubicBezTo>
                <a:lnTo>
                  <a:pt x="525" y="1050"/>
                </a:lnTo>
                <a:lnTo>
                  <a:pt x="525" y="787"/>
                </a:lnTo>
                <a:cubicBezTo>
                  <a:pt x="525" y="651"/>
                  <a:pt x="638" y="525"/>
                  <a:pt x="791" y="525"/>
                </a:cubicBezTo>
                <a:close/>
                <a:moveTo>
                  <a:pt x="8204" y="5063"/>
                </a:moveTo>
                <a:cubicBezTo>
                  <a:pt x="8426" y="5063"/>
                  <a:pt x="8605" y="5229"/>
                  <a:pt x="8605" y="5448"/>
                </a:cubicBezTo>
                <a:cubicBezTo>
                  <a:pt x="8605" y="5671"/>
                  <a:pt x="8426" y="5850"/>
                  <a:pt x="8204" y="5850"/>
                </a:cubicBezTo>
                <a:cubicBezTo>
                  <a:pt x="7679" y="5836"/>
                  <a:pt x="7679" y="5076"/>
                  <a:pt x="8204" y="5063"/>
                </a:cubicBezTo>
                <a:close/>
                <a:moveTo>
                  <a:pt x="2906" y="6112"/>
                </a:moveTo>
                <a:cubicBezTo>
                  <a:pt x="3128" y="6112"/>
                  <a:pt x="3307" y="6295"/>
                  <a:pt x="3307" y="6514"/>
                </a:cubicBezTo>
                <a:cubicBezTo>
                  <a:pt x="3294" y="6778"/>
                  <a:pt x="3101" y="6910"/>
                  <a:pt x="2907" y="6910"/>
                </a:cubicBezTo>
                <a:cubicBezTo>
                  <a:pt x="2713" y="6910"/>
                  <a:pt x="2519" y="6778"/>
                  <a:pt x="2504" y="6514"/>
                </a:cubicBezTo>
                <a:cubicBezTo>
                  <a:pt x="2504" y="6295"/>
                  <a:pt x="2683" y="6112"/>
                  <a:pt x="2906" y="6112"/>
                </a:cubicBezTo>
                <a:close/>
                <a:moveTo>
                  <a:pt x="5299" y="3443"/>
                </a:moveTo>
                <a:lnTo>
                  <a:pt x="5299" y="7221"/>
                </a:lnTo>
                <a:cubicBezTo>
                  <a:pt x="5160" y="7261"/>
                  <a:pt x="5037" y="7330"/>
                  <a:pt x="4940" y="7413"/>
                </a:cubicBezTo>
                <a:lnTo>
                  <a:pt x="3805" y="6749"/>
                </a:lnTo>
                <a:cubicBezTo>
                  <a:pt x="3945" y="6265"/>
                  <a:pt x="3639" y="5753"/>
                  <a:pt x="3168" y="5631"/>
                </a:cubicBezTo>
                <a:lnTo>
                  <a:pt x="3168" y="3443"/>
                </a:lnTo>
                <a:close/>
                <a:moveTo>
                  <a:pt x="5555" y="7710"/>
                </a:moveTo>
                <a:cubicBezTo>
                  <a:pt x="5749" y="7710"/>
                  <a:pt x="5943" y="7842"/>
                  <a:pt x="5950" y="8104"/>
                </a:cubicBezTo>
                <a:cubicBezTo>
                  <a:pt x="5950" y="8326"/>
                  <a:pt x="5784" y="8505"/>
                  <a:pt x="5561" y="8505"/>
                </a:cubicBezTo>
                <a:cubicBezTo>
                  <a:pt x="5339" y="8505"/>
                  <a:pt x="5160" y="8326"/>
                  <a:pt x="5160" y="8104"/>
                </a:cubicBezTo>
                <a:cubicBezTo>
                  <a:pt x="5166" y="7842"/>
                  <a:pt x="5360" y="7710"/>
                  <a:pt x="5555" y="7710"/>
                </a:cubicBezTo>
                <a:close/>
                <a:moveTo>
                  <a:pt x="10851" y="7710"/>
                </a:moveTo>
                <a:cubicBezTo>
                  <a:pt x="11045" y="7710"/>
                  <a:pt x="11239" y="7842"/>
                  <a:pt x="11248" y="8104"/>
                </a:cubicBezTo>
                <a:cubicBezTo>
                  <a:pt x="11248" y="8326"/>
                  <a:pt x="11082" y="8505"/>
                  <a:pt x="10859" y="8505"/>
                </a:cubicBezTo>
                <a:cubicBezTo>
                  <a:pt x="10637" y="8505"/>
                  <a:pt x="10458" y="8326"/>
                  <a:pt x="10458" y="8104"/>
                </a:cubicBezTo>
                <a:cubicBezTo>
                  <a:pt x="10464" y="7842"/>
                  <a:pt x="10658" y="7710"/>
                  <a:pt x="10851" y="7710"/>
                </a:cubicBezTo>
                <a:close/>
                <a:moveTo>
                  <a:pt x="3530" y="7191"/>
                </a:moveTo>
                <a:lnTo>
                  <a:pt x="4662" y="7871"/>
                </a:lnTo>
                <a:cubicBezTo>
                  <a:pt x="4525" y="8353"/>
                  <a:pt x="4828" y="8867"/>
                  <a:pt x="5299" y="8990"/>
                </a:cubicBezTo>
                <a:lnTo>
                  <a:pt x="5299" y="10650"/>
                </a:lnTo>
                <a:lnTo>
                  <a:pt x="3168" y="10650"/>
                </a:lnTo>
                <a:lnTo>
                  <a:pt x="3168" y="7400"/>
                </a:lnTo>
                <a:cubicBezTo>
                  <a:pt x="3307" y="7357"/>
                  <a:pt x="3430" y="7290"/>
                  <a:pt x="3530" y="7191"/>
                </a:cubicBezTo>
                <a:close/>
                <a:moveTo>
                  <a:pt x="7941" y="1591"/>
                </a:moveTo>
                <a:lnTo>
                  <a:pt x="7941" y="4565"/>
                </a:lnTo>
                <a:cubicBezTo>
                  <a:pt x="7400" y="4718"/>
                  <a:pt x="7111" y="5395"/>
                  <a:pt x="7387" y="5893"/>
                </a:cubicBezTo>
                <a:lnTo>
                  <a:pt x="6003" y="7290"/>
                </a:lnTo>
                <a:cubicBezTo>
                  <a:pt x="5950" y="7261"/>
                  <a:pt x="5880" y="7234"/>
                  <a:pt x="5823" y="7221"/>
                </a:cubicBezTo>
                <a:lnTo>
                  <a:pt x="5823" y="3181"/>
                </a:lnTo>
                <a:cubicBezTo>
                  <a:pt x="5823" y="3028"/>
                  <a:pt x="5701" y="2905"/>
                  <a:pt x="5561" y="2905"/>
                </a:cubicBezTo>
                <a:lnTo>
                  <a:pt x="2906" y="2905"/>
                </a:lnTo>
                <a:cubicBezTo>
                  <a:pt x="2766" y="2905"/>
                  <a:pt x="2643" y="3028"/>
                  <a:pt x="2643" y="3181"/>
                </a:cubicBezTo>
                <a:lnTo>
                  <a:pt x="2643" y="5631"/>
                </a:lnTo>
                <a:cubicBezTo>
                  <a:pt x="1770" y="5893"/>
                  <a:pt x="1770" y="7138"/>
                  <a:pt x="2643" y="7400"/>
                </a:cubicBezTo>
                <a:lnTo>
                  <a:pt x="2643" y="10650"/>
                </a:lnTo>
                <a:lnTo>
                  <a:pt x="1853" y="10650"/>
                </a:lnTo>
                <a:cubicBezTo>
                  <a:pt x="1730" y="10650"/>
                  <a:pt x="1604" y="10733"/>
                  <a:pt x="1591" y="10872"/>
                </a:cubicBezTo>
                <a:cubicBezTo>
                  <a:pt x="1564" y="11038"/>
                  <a:pt x="1687" y="11174"/>
                  <a:pt x="1853" y="11174"/>
                </a:cubicBezTo>
                <a:lnTo>
                  <a:pt x="6614" y="11174"/>
                </a:lnTo>
                <a:cubicBezTo>
                  <a:pt x="6736" y="11174"/>
                  <a:pt x="6862" y="11078"/>
                  <a:pt x="6876" y="10955"/>
                </a:cubicBezTo>
                <a:cubicBezTo>
                  <a:pt x="6902" y="10789"/>
                  <a:pt x="6779" y="10650"/>
                  <a:pt x="6614" y="10650"/>
                </a:cubicBezTo>
                <a:lnTo>
                  <a:pt x="5823" y="10650"/>
                </a:lnTo>
                <a:lnTo>
                  <a:pt x="5823" y="8990"/>
                </a:lnTo>
                <a:cubicBezTo>
                  <a:pt x="6365" y="8837"/>
                  <a:pt x="6653" y="8160"/>
                  <a:pt x="6378" y="7662"/>
                </a:cubicBezTo>
                <a:lnTo>
                  <a:pt x="7762" y="6265"/>
                </a:lnTo>
                <a:cubicBezTo>
                  <a:pt x="7815" y="6295"/>
                  <a:pt x="7885" y="6321"/>
                  <a:pt x="7941" y="6348"/>
                </a:cubicBezTo>
                <a:lnTo>
                  <a:pt x="7941" y="11964"/>
                </a:lnTo>
                <a:lnTo>
                  <a:pt x="525" y="11964"/>
                </a:lnTo>
                <a:lnTo>
                  <a:pt x="525" y="1591"/>
                </a:lnTo>
                <a:lnTo>
                  <a:pt x="2421" y="1591"/>
                </a:lnTo>
                <a:cubicBezTo>
                  <a:pt x="2534" y="1896"/>
                  <a:pt x="2823" y="2115"/>
                  <a:pt x="3168" y="2115"/>
                </a:cubicBezTo>
                <a:lnTo>
                  <a:pt x="5299" y="2115"/>
                </a:lnTo>
                <a:cubicBezTo>
                  <a:pt x="5644" y="2115"/>
                  <a:pt x="5936" y="1896"/>
                  <a:pt x="6046" y="1591"/>
                </a:cubicBezTo>
                <a:close/>
                <a:moveTo>
                  <a:pt x="7941" y="12502"/>
                </a:moveTo>
                <a:lnTo>
                  <a:pt x="7941" y="12768"/>
                </a:lnTo>
                <a:cubicBezTo>
                  <a:pt x="7941" y="12904"/>
                  <a:pt x="7815" y="13030"/>
                  <a:pt x="7679" y="13030"/>
                </a:cubicBezTo>
                <a:lnTo>
                  <a:pt x="791" y="13030"/>
                </a:lnTo>
                <a:cubicBezTo>
                  <a:pt x="638" y="13030"/>
                  <a:pt x="525" y="12904"/>
                  <a:pt x="525" y="12768"/>
                </a:cubicBezTo>
                <a:lnTo>
                  <a:pt x="525" y="12502"/>
                </a:lnTo>
                <a:close/>
                <a:moveTo>
                  <a:pt x="791" y="1"/>
                </a:moveTo>
                <a:cubicBezTo>
                  <a:pt x="346" y="1"/>
                  <a:pt x="1" y="359"/>
                  <a:pt x="1" y="787"/>
                </a:cubicBezTo>
                <a:lnTo>
                  <a:pt x="1" y="12768"/>
                </a:lnTo>
                <a:cubicBezTo>
                  <a:pt x="1" y="13209"/>
                  <a:pt x="346" y="13555"/>
                  <a:pt x="791" y="13555"/>
                </a:cubicBezTo>
                <a:lnTo>
                  <a:pt x="7679" y="13555"/>
                </a:lnTo>
                <a:cubicBezTo>
                  <a:pt x="8121" y="13555"/>
                  <a:pt x="8466" y="13209"/>
                  <a:pt x="8466" y="12768"/>
                </a:cubicBezTo>
                <a:lnTo>
                  <a:pt x="8466" y="6348"/>
                </a:lnTo>
                <a:cubicBezTo>
                  <a:pt x="8536" y="6321"/>
                  <a:pt x="8592" y="6295"/>
                  <a:pt x="8645" y="6265"/>
                </a:cubicBezTo>
                <a:lnTo>
                  <a:pt x="10043" y="7662"/>
                </a:lnTo>
                <a:cubicBezTo>
                  <a:pt x="9700" y="8252"/>
                  <a:pt x="10161" y="9033"/>
                  <a:pt x="10842" y="9033"/>
                </a:cubicBezTo>
                <a:cubicBezTo>
                  <a:pt x="10848" y="9033"/>
                  <a:pt x="10854" y="9033"/>
                  <a:pt x="10859" y="9033"/>
                </a:cubicBezTo>
                <a:cubicBezTo>
                  <a:pt x="12078" y="8977"/>
                  <a:pt x="12078" y="7221"/>
                  <a:pt x="10859" y="7178"/>
                </a:cubicBezTo>
                <a:cubicBezTo>
                  <a:pt x="10693" y="7178"/>
                  <a:pt x="10541" y="7221"/>
                  <a:pt x="10418" y="7290"/>
                </a:cubicBezTo>
                <a:lnTo>
                  <a:pt x="9020" y="5893"/>
                </a:lnTo>
                <a:cubicBezTo>
                  <a:pt x="9309" y="5395"/>
                  <a:pt x="9020" y="4718"/>
                  <a:pt x="8466" y="4565"/>
                </a:cubicBezTo>
                <a:lnTo>
                  <a:pt x="8466" y="787"/>
                </a:lnTo>
                <a:cubicBezTo>
                  <a:pt x="8466" y="359"/>
                  <a:pt x="8121" y="1"/>
                  <a:pt x="767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E517D416-0645-CBFA-77FB-823E04139D0E}"/>
              </a:ext>
            </a:extLst>
          </p:cNvPr>
          <p:cNvSpPr/>
          <p:nvPr/>
        </p:nvSpPr>
        <p:spPr>
          <a:xfrm>
            <a:off x="4711702" y="1365250"/>
            <a:ext cx="3397250" cy="15112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6350">
            <a:solidFill>
              <a:srgbClr val="13323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Google Shape;990;p45">
            <a:extLst>
              <a:ext uri="{FF2B5EF4-FFF2-40B4-BE49-F238E27FC236}">
                <a16:creationId xmlns:a16="http://schemas.microsoft.com/office/drawing/2014/main" id="{DC894FCA-D0EF-2564-490E-8EFD610F7209}"/>
              </a:ext>
            </a:extLst>
          </p:cNvPr>
          <p:cNvSpPr txBox="1">
            <a:spLocks/>
          </p:cNvSpPr>
          <p:nvPr/>
        </p:nvSpPr>
        <p:spPr>
          <a:xfrm>
            <a:off x="5346289" y="1760780"/>
            <a:ext cx="2787709" cy="95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indent="0" algn="just"/>
            <a:r>
              <a:rPr lang="vi-VN"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Người dùng có thể xem và thực hiện được một số thao tác trên website như xem theo hãng, lọc theo giá và tìm kiếm.</a:t>
            </a:r>
            <a:endParaRPr lang="vi-VN" sz="105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8" name="Google Shape;995;p45">
            <a:extLst>
              <a:ext uri="{FF2B5EF4-FFF2-40B4-BE49-F238E27FC236}">
                <a16:creationId xmlns:a16="http://schemas.microsoft.com/office/drawing/2014/main" id="{D7B9733B-19C7-95AA-6BC5-0A5B10564E50}"/>
              </a:ext>
            </a:extLst>
          </p:cNvPr>
          <p:cNvSpPr txBox="1">
            <a:spLocks/>
          </p:cNvSpPr>
          <p:nvPr/>
        </p:nvSpPr>
        <p:spPr>
          <a:xfrm>
            <a:off x="5346262" y="1455680"/>
            <a:ext cx="2811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ExtraBold"/>
              <a:buNone/>
              <a:defRPr sz="2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ExtraBold"/>
              <a:buNone/>
              <a:defRPr sz="2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ExtraBold"/>
              <a:buNone/>
              <a:defRPr sz="2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ExtraBold"/>
              <a:buNone/>
              <a:defRPr sz="2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ExtraBold"/>
              <a:buNone/>
              <a:defRPr sz="2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ExtraBold"/>
              <a:buNone/>
              <a:defRPr sz="2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ExtraBold"/>
              <a:buNone/>
              <a:defRPr sz="2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ExtraBold"/>
              <a:buNone/>
              <a:defRPr sz="2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ExtraBold"/>
              <a:buNone/>
              <a:defRPr sz="2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pPr marL="0" indent="0"/>
            <a:r>
              <a:rPr lang="vi-VN" sz="16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Chức năng người dùng</a:t>
            </a:r>
            <a:endParaRPr lang="vi-VN" sz="16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9" name="Google Shape;999;p45">
            <a:extLst>
              <a:ext uri="{FF2B5EF4-FFF2-40B4-BE49-F238E27FC236}">
                <a16:creationId xmlns:a16="http://schemas.microsoft.com/office/drawing/2014/main" id="{E60DD284-9B88-07A9-BE89-D4F2848CA741}"/>
              </a:ext>
            </a:extLst>
          </p:cNvPr>
          <p:cNvSpPr/>
          <p:nvPr/>
        </p:nvSpPr>
        <p:spPr>
          <a:xfrm>
            <a:off x="4779258" y="1455680"/>
            <a:ext cx="567000" cy="56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0" name="Google Shape;1011;p45">
            <a:extLst>
              <a:ext uri="{FF2B5EF4-FFF2-40B4-BE49-F238E27FC236}">
                <a16:creationId xmlns:a16="http://schemas.microsoft.com/office/drawing/2014/main" id="{80989391-03C4-FE54-1FD0-A312FDC74596}"/>
              </a:ext>
            </a:extLst>
          </p:cNvPr>
          <p:cNvGrpSpPr/>
          <p:nvPr/>
        </p:nvGrpSpPr>
        <p:grpSpPr>
          <a:xfrm>
            <a:off x="4890383" y="1569543"/>
            <a:ext cx="344750" cy="339275"/>
            <a:chOff x="4775850" y="1573475"/>
            <a:chExt cx="344750" cy="339275"/>
          </a:xfrm>
        </p:grpSpPr>
        <p:sp>
          <p:nvSpPr>
            <p:cNvPr id="61" name="Google Shape;1012;p45">
              <a:extLst>
                <a:ext uri="{FF2B5EF4-FFF2-40B4-BE49-F238E27FC236}">
                  <a16:creationId xmlns:a16="http://schemas.microsoft.com/office/drawing/2014/main" id="{B5A4EC4F-BCA6-C533-9922-ADCF33A00EFC}"/>
                </a:ext>
              </a:extLst>
            </p:cNvPr>
            <p:cNvSpPr/>
            <p:nvPr/>
          </p:nvSpPr>
          <p:spPr>
            <a:xfrm>
              <a:off x="4775850" y="1573475"/>
              <a:ext cx="344750" cy="339275"/>
            </a:xfrm>
            <a:custGeom>
              <a:avLst/>
              <a:gdLst/>
              <a:ahLst/>
              <a:cxnLst/>
              <a:rect l="l" t="t" r="r" b="b"/>
              <a:pathLst>
                <a:path w="13790" h="13571" extrusionOk="0">
                  <a:moveTo>
                    <a:pt x="8714" y="843"/>
                  </a:moveTo>
                  <a:lnTo>
                    <a:pt x="10069" y="2201"/>
                  </a:lnTo>
                  <a:lnTo>
                    <a:pt x="8714" y="2201"/>
                  </a:lnTo>
                  <a:lnTo>
                    <a:pt x="8714" y="843"/>
                  </a:lnTo>
                  <a:close/>
                  <a:moveTo>
                    <a:pt x="11174" y="5587"/>
                  </a:moveTo>
                  <a:lnTo>
                    <a:pt x="11174" y="6971"/>
                  </a:lnTo>
                  <a:cubicBezTo>
                    <a:pt x="11174" y="7028"/>
                    <a:pt x="11187" y="7067"/>
                    <a:pt x="11217" y="7111"/>
                  </a:cubicBezTo>
                  <a:lnTo>
                    <a:pt x="11383" y="7373"/>
                  </a:lnTo>
                  <a:lnTo>
                    <a:pt x="9903" y="7373"/>
                  </a:lnTo>
                  <a:lnTo>
                    <a:pt x="10069" y="7111"/>
                  </a:lnTo>
                  <a:cubicBezTo>
                    <a:pt x="10095" y="7067"/>
                    <a:pt x="10108" y="7028"/>
                    <a:pt x="10108" y="6971"/>
                  </a:cubicBezTo>
                  <a:lnTo>
                    <a:pt x="10108" y="5587"/>
                  </a:lnTo>
                  <a:close/>
                  <a:moveTo>
                    <a:pt x="11715" y="7897"/>
                  </a:moveTo>
                  <a:cubicBezTo>
                    <a:pt x="11715" y="7911"/>
                    <a:pt x="12960" y="9862"/>
                    <a:pt x="12960" y="9862"/>
                  </a:cubicBezTo>
                  <a:cubicBezTo>
                    <a:pt x="13056" y="10002"/>
                    <a:pt x="13013" y="10125"/>
                    <a:pt x="12987" y="10181"/>
                  </a:cubicBezTo>
                  <a:cubicBezTo>
                    <a:pt x="12930" y="10277"/>
                    <a:pt x="12834" y="10334"/>
                    <a:pt x="12724" y="10334"/>
                  </a:cubicBezTo>
                  <a:lnTo>
                    <a:pt x="8562" y="10334"/>
                  </a:lnTo>
                  <a:cubicBezTo>
                    <a:pt x="8396" y="10334"/>
                    <a:pt x="8326" y="10221"/>
                    <a:pt x="8299" y="10168"/>
                  </a:cubicBezTo>
                  <a:cubicBezTo>
                    <a:pt x="8243" y="10055"/>
                    <a:pt x="8256" y="9945"/>
                    <a:pt x="8326" y="9849"/>
                  </a:cubicBezTo>
                  <a:cubicBezTo>
                    <a:pt x="8352" y="9806"/>
                    <a:pt x="9557" y="7940"/>
                    <a:pt x="9571" y="7897"/>
                  </a:cubicBezTo>
                  <a:close/>
                  <a:moveTo>
                    <a:pt x="8173" y="541"/>
                  </a:moveTo>
                  <a:lnTo>
                    <a:pt x="8173" y="2476"/>
                  </a:lnTo>
                  <a:cubicBezTo>
                    <a:pt x="8173" y="2616"/>
                    <a:pt x="8299" y="2739"/>
                    <a:pt x="8449" y="2739"/>
                  </a:cubicBezTo>
                  <a:lnTo>
                    <a:pt x="10374" y="2739"/>
                  </a:lnTo>
                  <a:lnTo>
                    <a:pt x="10374" y="5062"/>
                  </a:lnTo>
                  <a:lnTo>
                    <a:pt x="9584" y="5062"/>
                  </a:lnTo>
                  <a:cubicBezTo>
                    <a:pt x="9239" y="5076"/>
                    <a:pt x="9239" y="5574"/>
                    <a:pt x="9584" y="5587"/>
                  </a:cubicBezTo>
                  <a:lnTo>
                    <a:pt x="9584" y="6888"/>
                  </a:lnTo>
                  <a:lnTo>
                    <a:pt x="7898" y="9531"/>
                  </a:lnTo>
                  <a:cubicBezTo>
                    <a:pt x="7483" y="10055"/>
                    <a:pt x="7884" y="10872"/>
                    <a:pt x="8562" y="10872"/>
                  </a:cubicBezTo>
                  <a:lnTo>
                    <a:pt x="10374" y="10872"/>
                  </a:lnTo>
                  <a:lnTo>
                    <a:pt x="10374" y="11662"/>
                  </a:lnTo>
                  <a:lnTo>
                    <a:pt x="1909" y="11662"/>
                  </a:lnTo>
                  <a:lnTo>
                    <a:pt x="1909" y="541"/>
                  </a:lnTo>
                  <a:close/>
                  <a:moveTo>
                    <a:pt x="1368" y="1909"/>
                  </a:moveTo>
                  <a:lnTo>
                    <a:pt x="1368" y="11924"/>
                  </a:lnTo>
                  <a:cubicBezTo>
                    <a:pt x="1368" y="12077"/>
                    <a:pt x="1494" y="12186"/>
                    <a:pt x="1630" y="12186"/>
                  </a:cubicBezTo>
                  <a:lnTo>
                    <a:pt x="9003" y="12186"/>
                  </a:lnTo>
                  <a:lnTo>
                    <a:pt x="9003" y="13043"/>
                  </a:lnTo>
                  <a:lnTo>
                    <a:pt x="525" y="13043"/>
                  </a:lnTo>
                  <a:lnTo>
                    <a:pt x="525" y="1909"/>
                  </a:lnTo>
                  <a:close/>
                  <a:moveTo>
                    <a:pt x="1630" y="0"/>
                  </a:moveTo>
                  <a:cubicBezTo>
                    <a:pt x="1494" y="0"/>
                    <a:pt x="1368" y="126"/>
                    <a:pt x="1368" y="276"/>
                  </a:cubicBezTo>
                  <a:lnTo>
                    <a:pt x="1368" y="1384"/>
                  </a:lnTo>
                  <a:lnTo>
                    <a:pt x="263" y="1384"/>
                  </a:lnTo>
                  <a:cubicBezTo>
                    <a:pt x="110" y="1384"/>
                    <a:pt x="0" y="1507"/>
                    <a:pt x="0" y="1647"/>
                  </a:cubicBezTo>
                  <a:lnTo>
                    <a:pt x="0" y="13305"/>
                  </a:lnTo>
                  <a:cubicBezTo>
                    <a:pt x="0" y="13444"/>
                    <a:pt x="110" y="13570"/>
                    <a:pt x="263" y="13570"/>
                  </a:cubicBezTo>
                  <a:lnTo>
                    <a:pt x="9265" y="13570"/>
                  </a:lnTo>
                  <a:cubicBezTo>
                    <a:pt x="9405" y="13570"/>
                    <a:pt x="9528" y="13444"/>
                    <a:pt x="9528" y="13305"/>
                  </a:cubicBezTo>
                  <a:lnTo>
                    <a:pt x="9528" y="12186"/>
                  </a:lnTo>
                  <a:lnTo>
                    <a:pt x="10650" y="12186"/>
                  </a:lnTo>
                  <a:cubicBezTo>
                    <a:pt x="10789" y="12186"/>
                    <a:pt x="10912" y="12077"/>
                    <a:pt x="10912" y="11924"/>
                  </a:cubicBezTo>
                  <a:lnTo>
                    <a:pt x="10912" y="10872"/>
                  </a:lnTo>
                  <a:lnTo>
                    <a:pt x="12724" y="10872"/>
                  </a:lnTo>
                  <a:cubicBezTo>
                    <a:pt x="13388" y="10872"/>
                    <a:pt x="13790" y="10098"/>
                    <a:pt x="13402" y="9570"/>
                  </a:cubicBezTo>
                  <a:lnTo>
                    <a:pt x="11702" y="6888"/>
                  </a:lnTo>
                  <a:lnTo>
                    <a:pt x="11702" y="5603"/>
                  </a:lnTo>
                  <a:cubicBezTo>
                    <a:pt x="12047" y="5587"/>
                    <a:pt x="12047" y="5076"/>
                    <a:pt x="11702" y="5062"/>
                  </a:cubicBezTo>
                  <a:lnTo>
                    <a:pt x="10912" y="5062"/>
                  </a:lnTo>
                  <a:lnTo>
                    <a:pt x="10912" y="2393"/>
                  </a:lnTo>
                  <a:cubicBezTo>
                    <a:pt x="10912" y="2324"/>
                    <a:pt x="10885" y="2254"/>
                    <a:pt x="10829" y="2201"/>
                  </a:cubicBezTo>
                  <a:lnTo>
                    <a:pt x="8714" y="83"/>
                  </a:lnTo>
                  <a:cubicBezTo>
                    <a:pt x="8658" y="27"/>
                    <a:pt x="8588" y="0"/>
                    <a:pt x="85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013;p45">
              <a:extLst>
                <a:ext uri="{FF2B5EF4-FFF2-40B4-BE49-F238E27FC236}">
                  <a16:creationId xmlns:a16="http://schemas.microsoft.com/office/drawing/2014/main" id="{FCE2ACED-2FE1-3D91-CF32-875F690B2385}"/>
                </a:ext>
              </a:extLst>
            </p:cNvPr>
            <p:cNvSpPr/>
            <p:nvPr/>
          </p:nvSpPr>
          <p:spPr>
            <a:xfrm>
              <a:off x="4844325" y="1667950"/>
              <a:ext cx="136525" cy="177500"/>
            </a:xfrm>
            <a:custGeom>
              <a:avLst/>
              <a:gdLst/>
              <a:ahLst/>
              <a:cxnLst/>
              <a:rect l="l" t="t" r="r" b="b"/>
              <a:pathLst>
                <a:path w="5461" h="7100" extrusionOk="0">
                  <a:moveTo>
                    <a:pt x="4652" y="524"/>
                  </a:moveTo>
                  <a:cubicBezTo>
                    <a:pt x="4795" y="524"/>
                    <a:pt x="4936" y="638"/>
                    <a:pt x="4936" y="799"/>
                  </a:cubicBezTo>
                  <a:cubicBezTo>
                    <a:pt x="4936" y="951"/>
                    <a:pt x="4813" y="1078"/>
                    <a:pt x="4661" y="1078"/>
                  </a:cubicBezTo>
                  <a:cubicBezTo>
                    <a:pt x="4425" y="1078"/>
                    <a:pt x="4286" y="772"/>
                    <a:pt x="4465" y="606"/>
                  </a:cubicBezTo>
                  <a:cubicBezTo>
                    <a:pt x="4518" y="549"/>
                    <a:pt x="4585" y="524"/>
                    <a:pt x="4652" y="524"/>
                  </a:cubicBezTo>
                  <a:close/>
                  <a:moveTo>
                    <a:pt x="977" y="2969"/>
                  </a:moveTo>
                  <a:cubicBezTo>
                    <a:pt x="983" y="2969"/>
                    <a:pt x="990" y="2969"/>
                    <a:pt x="996" y="2970"/>
                  </a:cubicBezTo>
                  <a:cubicBezTo>
                    <a:pt x="1001" y="2969"/>
                    <a:pt x="1006" y="2969"/>
                    <a:pt x="1012" y="2969"/>
                  </a:cubicBezTo>
                  <a:cubicBezTo>
                    <a:pt x="1250" y="2969"/>
                    <a:pt x="1364" y="3265"/>
                    <a:pt x="1188" y="3428"/>
                  </a:cubicBezTo>
                  <a:cubicBezTo>
                    <a:pt x="1134" y="3487"/>
                    <a:pt x="1065" y="3513"/>
                    <a:pt x="996" y="3513"/>
                  </a:cubicBezTo>
                  <a:cubicBezTo>
                    <a:pt x="856" y="3513"/>
                    <a:pt x="721" y="3403"/>
                    <a:pt x="730" y="3235"/>
                  </a:cubicBezTo>
                  <a:cubicBezTo>
                    <a:pt x="718" y="3102"/>
                    <a:pt x="844" y="2969"/>
                    <a:pt x="977" y="2969"/>
                  </a:cubicBezTo>
                  <a:close/>
                  <a:moveTo>
                    <a:pt x="4030" y="2969"/>
                  </a:moveTo>
                  <a:cubicBezTo>
                    <a:pt x="4037" y="2969"/>
                    <a:pt x="4043" y="2969"/>
                    <a:pt x="4050" y="2970"/>
                  </a:cubicBezTo>
                  <a:cubicBezTo>
                    <a:pt x="4055" y="2969"/>
                    <a:pt x="4060" y="2969"/>
                    <a:pt x="4065" y="2969"/>
                  </a:cubicBezTo>
                  <a:cubicBezTo>
                    <a:pt x="4291" y="2969"/>
                    <a:pt x="4408" y="3265"/>
                    <a:pt x="4246" y="3428"/>
                  </a:cubicBezTo>
                  <a:cubicBezTo>
                    <a:pt x="4191" y="3487"/>
                    <a:pt x="4122" y="3513"/>
                    <a:pt x="4053" y="3513"/>
                  </a:cubicBezTo>
                  <a:cubicBezTo>
                    <a:pt x="3912" y="3513"/>
                    <a:pt x="3774" y="3403"/>
                    <a:pt x="3774" y="3235"/>
                  </a:cubicBezTo>
                  <a:cubicBezTo>
                    <a:pt x="3774" y="3102"/>
                    <a:pt x="3890" y="2969"/>
                    <a:pt x="4030" y="2969"/>
                  </a:cubicBezTo>
                  <a:close/>
                  <a:moveTo>
                    <a:pt x="996" y="6014"/>
                  </a:moveTo>
                  <a:cubicBezTo>
                    <a:pt x="1245" y="6014"/>
                    <a:pt x="1368" y="6319"/>
                    <a:pt x="1188" y="6485"/>
                  </a:cubicBezTo>
                  <a:cubicBezTo>
                    <a:pt x="1140" y="6540"/>
                    <a:pt x="1071" y="6567"/>
                    <a:pt x="1000" y="6567"/>
                  </a:cubicBezTo>
                  <a:cubicBezTo>
                    <a:pt x="929" y="6567"/>
                    <a:pt x="856" y="6540"/>
                    <a:pt x="800" y="6485"/>
                  </a:cubicBezTo>
                  <a:cubicBezTo>
                    <a:pt x="634" y="6319"/>
                    <a:pt x="760" y="6014"/>
                    <a:pt x="996" y="6014"/>
                  </a:cubicBezTo>
                  <a:close/>
                  <a:moveTo>
                    <a:pt x="4641" y="0"/>
                  </a:moveTo>
                  <a:cubicBezTo>
                    <a:pt x="4444" y="0"/>
                    <a:pt x="4244" y="71"/>
                    <a:pt x="4080" y="231"/>
                  </a:cubicBezTo>
                  <a:cubicBezTo>
                    <a:pt x="3718" y="580"/>
                    <a:pt x="3788" y="1214"/>
                    <a:pt x="4203" y="1476"/>
                  </a:cubicBezTo>
                  <a:lnTo>
                    <a:pt x="3967" y="2445"/>
                  </a:lnTo>
                  <a:cubicBezTo>
                    <a:pt x="3665" y="2472"/>
                    <a:pt x="3373" y="2694"/>
                    <a:pt x="3276" y="2986"/>
                  </a:cubicBezTo>
                  <a:lnTo>
                    <a:pt x="1756" y="2986"/>
                  </a:lnTo>
                  <a:cubicBezTo>
                    <a:pt x="1635" y="2643"/>
                    <a:pt x="1308" y="2443"/>
                    <a:pt x="981" y="2443"/>
                  </a:cubicBezTo>
                  <a:cubicBezTo>
                    <a:pt x="781" y="2443"/>
                    <a:pt x="581" y="2518"/>
                    <a:pt x="428" y="2681"/>
                  </a:cubicBezTo>
                  <a:cubicBezTo>
                    <a:pt x="0" y="3083"/>
                    <a:pt x="166" y="3816"/>
                    <a:pt x="730" y="4009"/>
                  </a:cubicBezTo>
                  <a:lnTo>
                    <a:pt x="730" y="5542"/>
                  </a:lnTo>
                  <a:cubicBezTo>
                    <a:pt x="166" y="5725"/>
                    <a:pt x="0" y="6455"/>
                    <a:pt x="428" y="6870"/>
                  </a:cubicBezTo>
                  <a:cubicBezTo>
                    <a:pt x="579" y="7023"/>
                    <a:pt x="783" y="7099"/>
                    <a:pt x="989" y="7099"/>
                  </a:cubicBezTo>
                  <a:cubicBezTo>
                    <a:pt x="1195" y="7099"/>
                    <a:pt x="1403" y="7023"/>
                    <a:pt x="1560" y="6870"/>
                  </a:cubicBezTo>
                  <a:cubicBezTo>
                    <a:pt x="1975" y="6455"/>
                    <a:pt x="1809" y="5725"/>
                    <a:pt x="1258" y="5542"/>
                  </a:cubicBezTo>
                  <a:lnTo>
                    <a:pt x="1258" y="4009"/>
                  </a:lnTo>
                  <a:cubicBezTo>
                    <a:pt x="1477" y="3926"/>
                    <a:pt x="1673" y="3733"/>
                    <a:pt x="1756" y="3511"/>
                  </a:cubicBezTo>
                  <a:lnTo>
                    <a:pt x="3276" y="3511"/>
                  </a:lnTo>
                  <a:cubicBezTo>
                    <a:pt x="3396" y="3854"/>
                    <a:pt x="3722" y="4048"/>
                    <a:pt x="4049" y="4048"/>
                  </a:cubicBezTo>
                  <a:cubicBezTo>
                    <a:pt x="4250" y="4048"/>
                    <a:pt x="4451" y="3974"/>
                    <a:pt x="4604" y="3816"/>
                  </a:cubicBezTo>
                  <a:cubicBezTo>
                    <a:pt x="4963" y="3468"/>
                    <a:pt x="4910" y="2847"/>
                    <a:pt x="4481" y="2571"/>
                  </a:cubicBezTo>
                  <a:lnTo>
                    <a:pt x="4730" y="1602"/>
                  </a:lnTo>
                  <a:cubicBezTo>
                    <a:pt x="5129" y="1575"/>
                    <a:pt x="5461" y="1214"/>
                    <a:pt x="5447" y="799"/>
                  </a:cubicBezTo>
                  <a:cubicBezTo>
                    <a:pt x="5456" y="321"/>
                    <a:pt x="5058" y="0"/>
                    <a:pt x="46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014;p45">
              <a:extLst>
                <a:ext uri="{FF2B5EF4-FFF2-40B4-BE49-F238E27FC236}">
                  <a16:creationId xmlns:a16="http://schemas.microsoft.com/office/drawing/2014/main" id="{D319E0E9-84C1-04EB-A0EF-954F29DA4808}"/>
                </a:ext>
              </a:extLst>
            </p:cNvPr>
            <p:cNvSpPr/>
            <p:nvPr/>
          </p:nvSpPr>
          <p:spPr>
            <a:xfrm>
              <a:off x="4847050" y="1608075"/>
              <a:ext cx="107575" cy="13125"/>
            </a:xfrm>
            <a:custGeom>
              <a:avLst/>
              <a:gdLst/>
              <a:ahLst/>
              <a:cxnLst/>
              <a:rect l="l" t="t" r="r" b="b"/>
              <a:pathLst>
                <a:path w="4303" h="525" extrusionOk="0">
                  <a:moveTo>
                    <a:pt x="346" y="0"/>
                  </a:moveTo>
                  <a:cubicBezTo>
                    <a:pt x="1" y="14"/>
                    <a:pt x="1" y="511"/>
                    <a:pt x="346" y="525"/>
                  </a:cubicBezTo>
                  <a:lnTo>
                    <a:pt x="3997" y="525"/>
                  </a:lnTo>
                  <a:cubicBezTo>
                    <a:pt x="4137" y="525"/>
                    <a:pt x="4260" y="428"/>
                    <a:pt x="4273" y="302"/>
                  </a:cubicBezTo>
                  <a:cubicBezTo>
                    <a:pt x="4303" y="136"/>
                    <a:pt x="4177" y="0"/>
                    <a:pt x="40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1015;p45">
              <a:extLst>
                <a:ext uri="{FF2B5EF4-FFF2-40B4-BE49-F238E27FC236}">
                  <a16:creationId xmlns:a16="http://schemas.microsoft.com/office/drawing/2014/main" id="{B78E3A88-399F-4C0D-04A4-62E317141EB3}"/>
                </a:ext>
              </a:extLst>
            </p:cNvPr>
            <p:cNvSpPr/>
            <p:nvPr/>
          </p:nvSpPr>
          <p:spPr>
            <a:xfrm>
              <a:off x="4847050" y="1638450"/>
              <a:ext cx="107575" cy="13225"/>
            </a:xfrm>
            <a:custGeom>
              <a:avLst/>
              <a:gdLst/>
              <a:ahLst/>
              <a:cxnLst/>
              <a:rect l="l" t="t" r="r" b="b"/>
              <a:pathLst>
                <a:path w="4303" h="529" extrusionOk="0">
                  <a:moveTo>
                    <a:pt x="346" y="0"/>
                  </a:moveTo>
                  <a:cubicBezTo>
                    <a:pt x="1" y="17"/>
                    <a:pt x="1" y="515"/>
                    <a:pt x="346" y="528"/>
                  </a:cubicBezTo>
                  <a:lnTo>
                    <a:pt x="3997" y="528"/>
                  </a:lnTo>
                  <a:cubicBezTo>
                    <a:pt x="4137" y="528"/>
                    <a:pt x="4260" y="445"/>
                    <a:pt x="4273" y="306"/>
                  </a:cubicBezTo>
                  <a:cubicBezTo>
                    <a:pt x="4303" y="140"/>
                    <a:pt x="4177" y="0"/>
                    <a:pt x="40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1016;p45">
              <a:extLst>
                <a:ext uri="{FF2B5EF4-FFF2-40B4-BE49-F238E27FC236}">
                  <a16:creationId xmlns:a16="http://schemas.microsoft.com/office/drawing/2014/main" id="{2EB54865-CE90-D76B-75ED-F35C6E1F2044}"/>
                </a:ext>
              </a:extLst>
            </p:cNvPr>
            <p:cNvSpPr/>
            <p:nvPr/>
          </p:nvSpPr>
          <p:spPr>
            <a:xfrm>
              <a:off x="4848800" y="1669575"/>
              <a:ext cx="61525" cy="13200"/>
            </a:xfrm>
            <a:custGeom>
              <a:avLst/>
              <a:gdLst/>
              <a:ahLst/>
              <a:cxnLst/>
              <a:rect l="l" t="t" r="r" b="b"/>
              <a:pathLst>
                <a:path w="2461" h="528" extrusionOk="0">
                  <a:moveTo>
                    <a:pt x="276" y="0"/>
                  </a:moveTo>
                  <a:cubicBezTo>
                    <a:pt x="123" y="0"/>
                    <a:pt x="0" y="139"/>
                    <a:pt x="14" y="305"/>
                  </a:cubicBezTo>
                  <a:cubicBezTo>
                    <a:pt x="40" y="445"/>
                    <a:pt x="153" y="528"/>
                    <a:pt x="289" y="528"/>
                  </a:cubicBezTo>
                  <a:lnTo>
                    <a:pt x="2115" y="528"/>
                  </a:lnTo>
                  <a:cubicBezTo>
                    <a:pt x="2460" y="515"/>
                    <a:pt x="2460" y="17"/>
                    <a:pt x="21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1017;p45">
              <a:extLst>
                <a:ext uri="{FF2B5EF4-FFF2-40B4-BE49-F238E27FC236}">
                  <a16:creationId xmlns:a16="http://schemas.microsoft.com/office/drawing/2014/main" id="{B32B4C78-3D75-256C-18BC-858C3A01DB58}"/>
                </a:ext>
              </a:extLst>
            </p:cNvPr>
            <p:cNvSpPr/>
            <p:nvPr/>
          </p:nvSpPr>
          <p:spPr>
            <a:xfrm>
              <a:off x="4848800" y="1700025"/>
              <a:ext cx="61525" cy="13125"/>
            </a:xfrm>
            <a:custGeom>
              <a:avLst/>
              <a:gdLst/>
              <a:ahLst/>
              <a:cxnLst/>
              <a:rect l="l" t="t" r="r" b="b"/>
              <a:pathLst>
                <a:path w="2461" h="525" extrusionOk="0">
                  <a:moveTo>
                    <a:pt x="276" y="0"/>
                  </a:moveTo>
                  <a:cubicBezTo>
                    <a:pt x="123" y="0"/>
                    <a:pt x="0" y="140"/>
                    <a:pt x="14" y="306"/>
                  </a:cubicBezTo>
                  <a:cubicBezTo>
                    <a:pt x="40" y="442"/>
                    <a:pt x="153" y="525"/>
                    <a:pt x="289" y="525"/>
                  </a:cubicBezTo>
                  <a:lnTo>
                    <a:pt x="2115" y="525"/>
                  </a:lnTo>
                  <a:cubicBezTo>
                    <a:pt x="2460" y="525"/>
                    <a:pt x="2460" y="14"/>
                    <a:pt x="21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78" name="Rectangle 977">
            <a:extLst>
              <a:ext uri="{FF2B5EF4-FFF2-40B4-BE49-F238E27FC236}">
                <a16:creationId xmlns:a16="http://schemas.microsoft.com/office/drawing/2014/main" id="{435AAA29-3C84-EE00-A2D9-F18E6571B8C9}"/>
              </a:ext>
            </a:extLst>
          </p:cNvPr>
          <p:cNvSpPr/>
          <p:nvPr/>
        </p:nvSpPr>
        <p:spPr>
          <a:xfrm>
            <a:off x="1035050" y="3040000"/>
            <a:ext cx="3397250" cy="161582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6350">
            <a:solidFill>
              <a:srgbClr val="13323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9" name="Google Shape;991;p45">
            <a:extLst>
              <a:ext uri="{FF2B5EF4-FFF2-40B4-BE49-F238E27FC236}">
                <a16:creationId xmlns:a16="http://schemas.microsoft.com/office/drawing/2014/main" id="{354DA69F-9250-9821-9B12-C540ADAC6E9D}"/>
              </a:ext>
            </a:extLst>
          </p:cNvPr>
          <p:cNvSpPr txBox="1">
            <a:spLocks/>
          </p:cNvSpPr>
          <p:nvPr/>
        </p:nvSpPr>
        <p:spPr>
          <a:xfrm>
            <a:off x="1688189" y="3435375"/>
            <a:ext cx="2787709" cy="586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indent="0" algn="just"/>
            <a:r>
              <a:rPr lang="vi-VN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Người quản trị có thể thực hiện các chức năng: thêm, xóa, sửa thương hiệu, sản phẩm, người dùng, thống kê theo hãng và theo số lượng.</a:t>
            </a:r>
            <a:endParaRPr lang="vi-VN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80" name="Google Shape;994;p45">
            <a:extLst>
              <a:ext uri="{FF2B5EF4-FFF2-40B4-BE49-F238E27FC236}">
                <a16:creationId xmlns:a16="http://schemas.microsoft.com/office/drawing/2014/main" id="{F4AFE51B-EDE9-D886-AA74-B15259F03113}"/>
              </a:ext>
            </a:extLst>
          </p:cNvPr>
          <p:cNvSpPr txBox="1">
            <a:spLocks/>
          </p:cNvSpPr>
          <p:nvPr/>
        </p:nvSpPr>
        <p:spPr>
          <a:xfrm>
            <a:off x="1688189" y="3130350"/>
            <a:ext cx="2811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ExtraBold"/>
              <a:buNone/>
              <a:defRPr sz="2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ExtraBold"/>
              <a:buNone/>
              <a:defRPr sz="2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ExtraBold"/>
              <a:buNone/>
              <a:defRPr sz="2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ExtraBold"/>
              <a:buNone/>
              <a:defRPr sz="2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ExtraBold"/>
              <a:buNone/>
              <a:defRPr sz="2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ExtraBold"/>
              <a:buNone/>
              <a:defRPr sz="2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ExtraBold"/>
              <a:buNone/>
              <a:defRPr sz="2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ExtraBold"/>
              <a:buNone/>
              <a:defRPr sz="2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ExtraBold"/>
              <a:buNone/>
              <a:defRPr sz="2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pPr marL="0" indent="0"/>
            <a:r>
              <a:rPr lang="en-US" sz="16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Chức năng admin</a:t>
            </a:r>
            <a:endParaRPr lang="en-US" sz="16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81" name="Google Shape;1000;p45">
            <a:extLst>
              <a:ext uri="{FF2B5EF4-FFF2-40B4-BE49-F238E27FC236}">
                <a16:creationId xmlns:a16="http://schemas.microsoft.com/office/drawing/2014/main" id="{014D1354-EE23-8C8B-8513-07290F301737}"/>
              </a:ext>
            </a:extLst>
          </p:cNvPr>
          <p:cNvSpPr/>
          <p:nvPr/>
        </p:nvSpPr>
        <p:spPr>
          <a:xfrm>
            <a:off x="1121185" y="3130350"/>
            <a:ext cx="567000" cy="56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982" name="Google Shape;1002;p45">
            <a:extLst>
              <a:ext uri="{FF2B5EF4-FFF2-40B4-BE49-F238E27FC236}">
                <a16:creationId xmlns:a16="http://schemas.microsoft.com/office/drawing/2014/main" id="{A2C28CD7-FCC9-C8C3-40F5-F3E3D87A727D}"/>
              </a:ext>
            </a:extLst>
          </p:cNvPr>
          <p:cNvGrpSpPr/>
          <p:nvPr/>
        </p:nvGrpSpPr>
        <p:grpSpPr>
          <a:xfrm>
            <a:off x="1235248" y="3268075"/>
            <a:ext cx="338875" cy="291550"/>
            <a:chOff x="4775850" y="2706275"/>
            <a:chExt cx="338875" cy="291550"/>
          </a:xfrm>
        </p:grpSpPr>
        <p:sp>
          <p:nvSpPr>
            <p:cNvPr id="983" name="Google Shape;1003;p45">
              <a:extLst>
                <a:ext uri="{FF2B5EF4-FFF2-40B4-BE49-F238E27FC236}">
                  <a16:creationId xmlns:a16="http://schemas.microsoft.com/office/drawing/2014/main" id="{4C7767D7-7672-F701-DA85-9AA7FB7AB61C}"/>
                </a:ext>
              </a:extLst>
            </p:cNvPr>
            <p:cNvSpPr/>
            <p:nvPr/>
          </p:nvSpPr>
          <p:spPr>
            <a:xfrm>
              <a:off x="4775850" y="2706275"/>
              <a:ext cx="338875" cy="291550"/>
            </a:xfrm>
            <a:custGeom>
              <a:avLst/>
              <a:gdLst/>
              <a:ahLst/>
              <a:cxnLst/>
              <a:rect l="l" t="t" r="r" b="b"/>
              <a:pathLst>
                <a:path w="13555" h="11662" extrusionOk="0">
                  <a:moveTo>
                    <a:pt x="11964" y="1590"/>
                  </a:moveTo>
                  <a:lnTo>
                    <a:pt x="11964" y="7954"/>
                  </a:lnTo>
                  <a:lnTo>
                    <a:pt x="1590" y="7954"/>
                  </a:lnTo>
                  <a:lnTo>
                    <a:pt x="1590" y="1590"/>
                  </a:lnTo>
                  <a:close/>
                  <a:moveTo>
                    <a:pt x="12764" y="541"/>
                  </a:moveTo>
                  <a:cubicBezTo>
                    <a:pt x="12904" y="541"/>
                    <a:pt x="13030" y="651"/>
                    <a:pt x="13030" y="804"/>
                  </a:cubicBezTo>
                  <a:lnTo>
                    <a:pt x="13030" y="7954"/>
                  </a:lnTo>
                  <a:lnTo>
                    <a:pt x="12502" y="7954"/>
                  </a:lnTo>
                  <a:lnTo>
                    <a:pt x="12502" y="1328"/>
                  </a:lnTo>
                  <a:cubicBezTo>
                    <a:pt x="12502" y="1189"/>
                    <a:pt x="12379" y="1066"/>
                    <a:pt x="12226" y="1066"/>
                  </a:cubicBezTo>
                  <a:lnTo>
                    <a:pt x="1312" y="1066"/>
                  </a:lnTo>
                  <a:cubicBezTo>
                    <a:pt x="1175" y="1066"/>
                    <a:pt x="1049" y="1189"/>
                    <a:pt x="1049" y="1328"/>
                  </a:cubicBezTo>
                  <a:lnTo>
                    <a:pt x="1049" y="7954"/>
                  </a:lnTo>
                  <a:lnTo>
                    <a:pt x="525" y="7954"/>
                  </a:lnTo>
                  <a:lnTo>
                    <a:pt x="525" y="804"/>
                  </a:lnTo>
                  <a:cubicBezTo>
                    <a:pt x="525" y="651"/>
                    <a:pt x="648" y="541"/>
                    <a:pt x="787" y="541"/>
                  </a:cubicBezTo>
                  <a:close/>
                  <a:moveTo>
                    <a:pt x="13030" y="8478"/>
                  </a:moveTo>
                  <a:lnTo>
                    <a:pt x="13030" y="8741"/>
                  </a:lnTo>
                  <a:cubicBezTo>
                    <a:pt x="13030" y="8893"/>
                    <a:pt x="12904" y="9020"/>
                    <a:pt x="12764" y="9020"/>
                  </a:cubicBezTo>
                  <a:lnTo>
                    <a:pt x="787" y="9020"/>
                  </a:lnTo>
                  <a:cubicBezTo>
                    <a:pt x="648" y="9020"/>
                    <a:pt x="525" y="8893"/>
                    <a:pt x="525" y="8741"/>
                  </a:cubicBezTo>
                  <a:lnTo>
                    <a:pt x="525" y="8478"/>
                  </a:lnTo>
                  <a:close/>
                  <a:moveTo>
                    <a:pt x="7579" y="9544"/>
                  </a:moveTo>
                  <a:lnTo>
                    <a:pt x="8007" y="11134"/>
                  </a:lnTo>
                  <a:lnTo>
                    <a:pt x="5518" y="11134"/>
                  </a:lnTo>
                  <a:lnTo>
                    <a:pt x="5946" y="9544"/>
                  </a:lnTo>
                  <a:close/>
                  <a:moveTo>
                    <a:pt x="787" y="0"/>
                  </a:moveTo>
                  <a:cubicBezTo>
                    <a:pt x="346" y="0"/>
                    <a:pt x="0" y="359"/>
                    <a:pt x="0" y="804"/>
                  </a:cubicBezTo>
                  <a:lnTo>
                    <a:pt x="0" y="8741"/>
                  </a:lnTo>
                  <a:cubicBezTo>
                    <a:pt x="0" y="9186"/>
                    <a:pt x="346" y="9544"/>
                    <a:pt x="787" y="9544"/>
                  </a:cubicBezTo>
                  <a:lnTo>
                    <a:pt x="5408" y="9544"/>
                  </a:lnTo>
                  <a:lnTo>
                    <a:pt x="4980" y="11134"/>
                  </a:lnTo>
                  <a:lnTo>
                    <a:pt x="4648" y="11134"/>
                  </a:lnTo>
                  <a:cubicBezTo>
                    <a:pt x="4286" y="11147"/>
                    <a:pt x="4286" y="11645"/>
                    <a:pt x="4648" y="11662"/>
                  </a:cubicBezTo>
                  <a:lnTo>
                    <a:pt x="8880" y="11662"/>
                  </a:lnTo>
                  <a:cubicBezTo>
                    <a:pt x="9225" y="11645"/>
                    <a:pt x="9239" y="11147"/>
                    <a:pt x="8880" y="11134"/>
                  </a:cubicBezTo>
                  <a:lnTo>
                    <a:pt x="8562" y="11134"/>
                  </a:lnTo>
                  <a:lnTo>
                    <a:pt x="8133" y="9544"/>
                  </a:lnTo>
                  <a:lnTo>
                    <a:pt x="12764" y="9544"/>
                  </a:lnTo>
                  <a:cubicBezTo>
                    <a:pt x="13196" y="9544"/>
                    <a:pt x="13554" y="9186"/>
                    <a:pt x="13554" y="8741"/>
                  </a:cubicBezTo>
                  <a:lnTo>
                    <a:pt x="13554" y="804"/>
                  </a:lnTo>
                  <a:cubicBezTo>
                    <a:pt x="13554" y="359"/>
                    <a:pt x="13196" y="0"/>
                    <a:pt x="127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4" name="Google Shape;1004;p45">
              <a:extLst>
                <a:ext uri="{FF2B5EF4-FFF2-40B4-BE49-F238E27FC236}">
                  <a16:creationId xmlns:a16="http://schemas.microsoft.com/office/drawing/2014/main" id="{D7D26FCF-501D-D4AA-004C-EAB2E804FE71}"/>
                </a:ext>
              </a:extLst>
            </p:cNvPr>
            <p:cNvSpPr/>
            <p:nvPr/>
          </p:nvSpPr>
          <p:spPr>
            <a:xfrm>
              <a:off x="4901650" y="2759550"/>
              <a:ext cx="59200" cy="59450"/>
            </a:xfrm>
            <a:custGeom>
              <a:avLst/>
              <a:gdLst/>
              <a:ahLst/>
              <a:cxnLst/>
              <a:rect l="l" t="t" r="r" b="b"/>
              <a:pathLst>
                <a:path w="2368" h="2378" extrusionOk="0">
                  <a:moveTo>
                    <a:pt x="529" y="551"/>
                  </a:moveTo>
                  <a:cubicBezTo>
                    <a:pt x="1193" y="664"/>
                    <a:pt x="1704" y="1189"/>
                    <a:pt x="1813" y="1853"/>
                  </a:cubicBezTo>
                  <a:lnTo>
                    <a:pt x="529" y="1853"/>
                  </a:lnTo>
                  <a:lnTo>
                    <a:pt x="529" y="551"/>
                  </a:lnTo>
                  <a:close/>
                  <a:moveTo>
                    <a:pt x="263" y="0"/>
                  </a:moveTo>
                  <a:cubicBezTo>
                    <a:pt x="114" y="0"/>
                    <a:pt x="1" y="123"/>
                    <a:pt x="1" y="263"/>
                  </a:cubicBezTo>
                  <a:lnTo>
                    <a:pt x="1" y="2115"/>
                  </a:lnTo>
                  <a:cubicBezTo>
                    <a:pt x="1" y="2254"/>
                    <a:pt x="114" y="2377"/>
                    <a:pt x="263" y="2377"/>
                  </a:cubicBezTo>
                  <a:lnTo>
                    <a:pt x="2105" y="2377"/>
                  </a:lnTo>
                  <a:cubicBezTo>
                    <a:pt x="2255" y="2377"/>
                    <a:pt x="2368" y="2254"/>
                    <a:pt x="2368" y="2115"/>
                  </a:cubicBezTo>
                  <a:cubicBezTo>
                    <a:pt x="2368" y="953"/>
                    <a:pt x="1425" y="0"/>
                    <a:pt x="2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1005;p45">
              <a:extLst>
                <a:ext uri="{FF2B5EF4-FFF2-40B4-BE49-F238E27FC236}">
                  <a16:creationId xmlns:a16="http://schemas.microsoft.com/office/drawing/2014/main" id="{18AE5026-7EDA-4A33-1E97-0318C14FC2BD}"/>
                </a:ext>
              </a:extLst>
            </p:cNvPr>
            <p:cNvSpPr/>
            <p:nvPr/>
          </p:nvSpPr>
          <p:spPr>
            <a:xfrm>
              <a:off x="4811125" y="2786175"/>
              <a:ext cx="122750" cy="105425"/>
            </a:xfrm>
            <a:custGeom>
              <a:avLst/>
              <a:gdLst/>
              <a:ahLst/>
              <a:cxnLst/>
              <a:rect l="l" t="t" r="r" b="b"/>
              <a:pathLst>
                <a:path w="4910" h="4217" extrusionOk="0">
                  <a:moveTo>
                    <a:pt x="2530" y="552"/>
                  </a:moveTo>
                  <a:lnTo>
                    <a:pt x="2530" y="1963"/>
                  </a:lnTo>
                  <a:lnTo>
                    <a:pt x="1311" y="2670"/>
                  </a:lnTo>
                  <a:cubicBezTo>
                    <a:pt x="953" y="1757"/>
                    <a:pt x="1577" y="691"/>
                    <a:pt x="2530" y="552"/>
                  </a:cubicBezTo>
                  <a:close/>
                  <a:moveTo>
                    <a:pt x="4369" y="2378"/>
                  </a:moveTo>
                  <a:cubicBezTo>
                    <a:pt x="4299" y="2753"/>
                    <a:pt x="4093" y="3085"/>
                    <a:pt x="3818" y="3334"/>
                  </a:cubicBezTo>
                  <a:lnTo>
                    <a:pt x="3263" y="2378"/>
                  </a:lnTo>
                  <a:close/>
                  <a:moveTo>
                    <a:pt x="2709" y="2474"/>
                  </a:moveTo>
                  <a:lnTo>
                    <a:pt x="3346" y="3596"/>
                  </a:lnTo>
                  <a:cubicBezTo>
                    <a:pt x="3176" y="3666"/>
                    <a:pt x="2993" y="3699"/>
                    <a:pt x="2810" y="3699"/>
                  </a:cubicBezTo>
                  <a:cubicBezTo>
                    <a:pt x="2340" y="3699"/>
                    <a:pt x="1867" y="3483"/>
                    <a:pt x="1590" y="3125"/>
                  </a:cubicBezTo>
                  <a:lnTo>
                    <a:pt x="2709" y="2474"/>
                  </a:lnTo>
                  <a:close/>
                  <a:moveTo>
                    <a:pt x="2792" y="1"/>
                  </a:moveTo>
                  <a:cubicBezTo>
                    <a:pt x="0" y="97"/>
                    <a:pt x="0" y="4121"/>
                    <a:pt x="2792" y="4217"/>
                  </a:cubicBezTo>
                  <a:cubicBezTo>
                    <a:pt x="3954" y="4217"/>
                    <a:pt x="4910" y="3277"/>
                    <a:pt x="4910" y="2102"/>
                  </a:cubicBezTo>
                  <a:cubicBezTo>
                    <a:pt x="4910" y="1963"/>
                    <a:pt x="4784" y="1840"/>
                    <a:pt x="4648" y="1840"/>
                  </a:cubicBezTo>
                  <a:lnTo>
                    <a:pt x="3054" y="1840"/>
                  </a:lnTo>
                  <a:lnTo>
                    <a:pt x="3054" y="263"/>
                  </a:lnTo>
                  <a:cubicBezTo>
                    <a:pt x="3054" y="111"/>
                    <a:pt x="2945" y="1"/>
                    <a:pt x="27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1006;p45">
              <a:extLst>
                <a:ext uri="{FF2B5EF4-FFF2-40B4-BE49-F238E27FC236}">
                  <a16:creationId xmlns:a16="http://schemas.microsoft.com/office/drawing/2014/main" id="{EA04EB3D-80D0-92B9-ECF9-7EBAA290EF68}"/>
                </a:ext>
              </a:extLst>
            </p:cNvPr>
            <p:cNvSpPr/>
            <p:nvPr/>
          </p:nvSpPr>
          <p:spPr>
            <a:xfrm>
              <a:off x="4977750" y="2852175"/>
              <a:ext cx="84025" cy="39850"/>
            </a:xfrm>
            <a:custGeom>
              <a:avLst/>
              <a:gdLst/>
              <a:ahLst/>
              <a:cxnLst/>
              <a:rect l="l" t="t" r="r" b="b"/>
              <a:pathLst>
                <a:path w="3361" h="1594" extrusionOk="0">
                  <a:moveTo>
                    <a:pt x="2836" y="528"/>
                  </a:moveTo>
                  <a:lnTo>
                    <a:pt x="2836" y="1052"/>
                  </a:lnTo>
                  <a:lnTo>
                    <a:pt x="525" y="1052"/>
                  </a:lnTo>
                  <a:lnTo>
                    <a:pt x="525" y="528"/>
                  </a:lnTo>
                  <a:close/>
                  <a:moveTo>
                    <a:pt x="263" y="0"/>
                  </a:moveTo>
                  <a:cubicBezTo>
                    <a:pt x="110" y="0"/>
                    <a:pt x="1" y="113"/>
                    <a:pt x="1" y="266"/>
                  </a:cubicBezTo>
                  <a:lnTo>
                    <a:pt x="1" y="1328"/>
                  </a:lnTo>
                  <a:cubicBezTo>
                    <a:pt x="1" y="1467"/>
                    <a:pt x="110" y="1593"/>
                    <a:pt x="263" y="1593"/>
                  </a:cubicBezTo>
                  <a:lnTo>
                    <a:pt x="3098" y="1593"/>
                  </a:lnTo>
                  <a:cubicBezTo>
                    <a:pt x="3238" y="1593"/>
                    <a:pt x="3360" y="1467"/>
                    <a:pt x="3360" y="1328"/>
                  </a:cubicBezTo>
                  <a:lnTo>
                    <a:pt x="3360" y="266"/>
                  </a:lnTo>
                  <a:cubicBezTo>
                    <a:pt x="3360" y="113"/>
                    <a:pt x="3238" y="0"/>
                    <a:pt x="30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1007;p45">
              <a:extLst>
                <a:ext uri="{FF2B5EF4-FFF2-40B4-BE49-F238E27FC236}">
                  <a16:creationId xmlns:a16="http://schemas.microsoft.com/office/drawing/2014/main" id="{C0BF38E7-23CD-4402-D766-B4896FC5184E}"/>
                </a:ext>
              </a:extLst>
            </p:cNvPr>
            <p:cNvSpPr/>
            <p:nvPr/>
          </p:nvSpPr>
          <p:spPr>
            <a:xfrm>
              <a:off x="4975350" y="2821050"/>
              <a:ext cx="88175" cy="13225"/>
            </a:xfrm>
            <a:custGeom>
              <a:avLst/>
              <a:gdLst/>
              <a:ahLst/>
              <a:cxnLst/>
              <a:rect l="l" t="t" r="r" b="b"/>
              <a:pathLst>
                <a:path w="3527" h="529" extrusionOk="0">
                  <a:moveTo>
                    <a:pt x="346" y="0"/>
                  </a:moveTo>
                  <a:cubicBezTo>
                    <a:pt x="1" y="17"/>
                    <a:pt x="1" y="515"/>
                    <a:pt x="346" y="528"/>
                  </a:cubicBezTo>
                  <a:lnTo>
                    <a:pt x="3181" y="528"/>
                  </a:lnTo>
                  <a:cubicBezTo>
                    <a:pt x="3526" y="515"/>
                    <a:pt x="3526" y="17"/>
                    <a:pt x="31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1008;p45">
              <a:extLst>
                <a:ext uri="{FF2B5EF4-FFF2-40B4-BE49-F238E27FC236}">
                  <a16:creationId xmlns:a16="http://schemas.microsoft.com/office/drawing/2014/main" id="{9ADADC7C-60EC-D1D6-50FE-2EC80121D395}"/>
                </a:ext>
              </a:extLst>
            </p:cNvPr>
            <p:cNvSpPr/>
            <p:nvPr/>
          </p:nvSpPr>
          <p:spPr>
            <a:xfrm>
              <a:off x="4975350" y="2790675"/>
              <a:ext cx="88175" cy="13125"/>
            </a:xfrm>
            <a:custGeom>
              <a:avLst/>
              <a:gdLst/>
              <a:ahLst/>
              <a:cxnLst/>
              <a:rect l="l" t="t" r="r" b="b"/>
              <a:pathLst>
                <a:path w="3527" h="525" extrusionOk="0">
                  <a:moveTo>
                    <a:pt x="346" y="0"/>
                  </a:moveTo>
                  <a:cubicBezTo>
                    <a:pt x="1" y="14"/>
                    <a:pt x="1" y="511"/>
                    <a:pt x="346" y="525"/>
                  </a:cubicBezTo>
                  <a:lnTo>
                    <a:pt x="3181" y="525"/>
                  </a:lnTo>
                  <a:cubicBezTo>
                    <a:pt x="3526" y="511"/>
                    <a:pt x="3526" y="14"/>
                    <a:pt x="31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09;p45">
              <a:extLst>
                <a:ext uri="{FF2B5EF4-FFF2-40B4-BE49-F238E27FC236}">
                  <a16:creationId xmlns:a16="http://schemas.microsoft.com/office/drawing/2014/main" id="{1D0EF937-A4A2-0A6E-1A6B-4C30B9E1A583}"/>
                </a:ext>
              </a:extLst>
            </p:cNvPr>
            <p:cNvSpPr/>
            <p:nvPr/>
          </p:nvSpPr>
          <p:spPr>
            <a:xfrm>
              <a:off x="4975350" y="2759550"/>
              <a:ext cx="88175" cy="13125"/>
            </a:xfrm>
            <a:custGeom>
              <a:avLst/>
              <a:gdLst/>
              <a:ahLst/>
              <a:cxnLst/>
              <a:rect l="l" t="t" r="r" b="b"/>
              <a:pathLst>
                <a:path w="3527" h="525" extrusionOk="0">
                  <a:moveTo>
                    <a:pt x="346" y="0"/>
                  </a:moveTo>
                  <a:cubicBezTo>
                    <a:pt x="1" y="14"/>
                    <a:pt x="1" y="512"/>
                    <a:pt x="346" y="525"/>
                  </a:cubicBezTo>
                  <a:lnTo>
                    <a:pt x="3181" y="525"/>
                  </a:lnTo>
                  <a:cubicBezTo>
                    <a:pt x="3526" y="512"/>
                    <a:pt x="3526" y="14"/>
                    <a:pt x="31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27" name="Rectangle 1026">
            <a:extLst>
              <a:ext uri="{FF2B5EF4-FFF2-40B4-BE49-F238E27FC236}">
                <a16:creationId xmlns:a16="http://schemas.microsoft.com/office/drawing/2014/main" id="{72144745-9130-8383-68A6-7BD53E1AF0A0}"/>
              </a:ext>
            </a:extLst>
          </p:cNvPr>
          <p:cNvSpPr/>
          <p:nvPr/>
        </p:nvSpPr>
        <p:spPr>
          <a:xfrm>
            <a:off x="4711702" y="3040000"/>
            <a:ext cx="3397250" cy="161582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6350">
            <a:solidFill>
              <a:srgbClr val="13323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8" name="Google Shape;990;p45">
            <a:extLst>
              <a:ext uri="{FF2B5EF4-FFF2-40B4-BE49-F238E27FC236}">
                <a16:creationId xmlns:a16="http://schemas.microsoft.com/office/drawing/2014/main" id="{57565172-6436-EDB6-15A2-77595BB8970B}"/>
              </a:ext>
            </a:extLst>
          </p:cNvPr>
          <p:cNvSpPr txBox="1">
            <a:spLocks/>
          </p:cNvSpPr>
          <p:nvPr/>
        </p:nvSpPr>
        <p:spPr>
          <a:xfrm>
            <a:off x="5346258" y="3435375"/>
            <a:ext cx="2675620" cy="95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indent="0" algn="just"/>
            <a:r>
              <a:rPr lang="en-US" sz="1400" dirty="0" err="1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Kết</a:t>
            </a:r>
            <a:r>
              <a:rPr lang="en-US" sz="140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400" dirty="0" err="1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nối</a:t>
            </a:r>
            <a:r>
              <a:rPr lang="en-US" sz="140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400" dirty="0" err="1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với</a:t>
            </a:r>
            <a:r>
              <a:rPr lang="en-US" sz="140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MySQL </a:t>
            </a:r>
            <a:r>
              <a:rPr lang="en-US" sz="1400" dirty="0" err="1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để</a:t>
            </a:r>
            <a:r>
              <a:rPr lang="en-US" sz="140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400" dirty="0" err="1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lấy</a:t>
            </a:r>
            <a:r>
              <a:rPr lang="en-US" sz="140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400" dirty="0" err="1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dữ</a:t>
            </a:r>
            <a:r>
              <a:rPr lang="en-US" sz="140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400" dirty="0" err="1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liệu</a:t>
            </a:r>
            <a:r>
              <a:rPr lang="en-US" sz="140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400" dirty="0" err="1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sản</a:t>
            </a:r>
            <a:r>
              <a:rPr lang="en-US" sz="140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400" dirty="0" err="1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phẩm</a:t>
            </a:r>
            <a:r>
              <a:rPr lang="en-US" sz="140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400" dirty="0" err="1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bằng</a:t>
            </a:r>
            <a:r>
              <a:rPr lang="en-US" sz="140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PHP </a:t>
            </a:r>
            <a:r>
              <a:rPr lang="en-US" sz="1400" dirty="0" err="1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và</a:t>
            </a:r>
            <a:r>
              <a:rPr lang="en-US" sz="140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400" dirty="0" err="1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sữ</a:t>
            </a:r>
            <a:r>
              <a:rPr lang="en-US" sz="140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400" dirty="0" err="1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dụng</a:t>
            </a:r>
            <a:r>
              <a:rPr lang="en-US" sz="140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AngularJS </a:t>
            </a:r>
            <a:r>
              <a:rPr lang="en-US" sz="1400" dirty="0" err="1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để</a:t>
            </a:r>
            <a:r>
              <a:rPr lang="en-US" sz="140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400" dirty="0" err="1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hiển</a:t>
            </a:r>
            <a:r>
              <a:rPr lang="en-US" sz="140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400" dirty="0" err="1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thị</a:t>
            </a:r>
            <a:r>
              <a:rPr lang="en-US" sz="140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400" dirty="0" err="1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sản</a:t>
            </a:r>
            <a:r>
              <a:rPr lang="en-US" sz="140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400" dirty="0" err="1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phẩm</a:t>
            </a:r>
            <a:r>
              <a:rPr lang="en-US" sz="140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400" dirty="0" err="1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lên</a:t>
            </a:r>
            <a:r>
              <a:rPr lang="en-US" sz="140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website.</a:t>
            </a:r>
            <a:endParaRPr lang="vi-VN" sz="9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29" name="Google Shape;995;p45">
            <a:extLst>
              <a:ext uri="{FF2B5EF4-FFF2-40B4-BE49-F238E27FC236}">
                <a16:creationId xmlns:a16="http://schemas.microsoft.com/office/drawing/2014/main" id="{769FEACF-0CC9-D22F-6502-CF34C2959A93}"/>
              </a:ext>
            </a:extLst>
          </p:cNvPr>
          <p:cNvSpPr txBox="1">
            <a:spLocks/>
          </p:cNvSpPr>
          <p:nvPr/>
        </p:nvSpPr>
        <p:spPr>
          <a:xfrm>
            <a:off x="5346231" y="3130275"/>
            <a:ext cx="2811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ExtraBold"/>
              <a:buNone/>
              <a:defRPr sz="2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ExtraBold"/>
              <a:buNone/>
              <a:defRPr sz="2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ExtraBold"/>
              <a:buNone/>
              <a:defRPr sz="2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ExtraBold"/>
              <a:buNone/>
              <a:defRPr sz="2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ExtraBold"/>
              <a:buNone/>
              <a:defRPr sz="2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ExtraBold"/>
              <a:buNone/>
              <a:defRPr sz="2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ExtraBold"/>
              <a:buNone/>
              <a:defRPr sz="2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ExtraBold"/>
              <a:buNone/>
              <a:defRPr sz="2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ExtraBold"/>
              <a:buNone/>
              <a:defRPr sz="2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pPr marL="0" indent="0"/>
            <a:r>
              <a:rPr lang="en-US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API</a:t>
            </a:r>
            <a:endParaRPr lang="vi-VN" sz="16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30" name="Google Shape;999;p45">
            <a:extLst>
              <a:ext uri="{FF2B5EF4-FFF2-40B4-BE49-F238E27FC236}">
                <a16:creationId xmlns:a16="http://schemas.microsoft.com/office/drawing/2014/main" id="{5DFF3238-7F36-53AF-CEE9-0D4F4A1A8DE4}"/>
              </a:ext>
            </a:extLst>
          </p:cNvPr>
          <p:cNvSpPr/>
          <p:nvPr/>
        </p:nvSpPr>
        <p:spPr>
          <a:xfrm>
            <a:off x="4779227" y="3130275"/>
            <a:ext cx="567000" cy="56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031" name="Google Shape;9824;p84">
            <a:extLst>
              <a:ext uri="{FF2B5EF4-FFF2-40B4-BE49-F238E27FC236}">
                <a16:creationId xmlns:a16="http://schemas.microsoft.com/office/drawing/2014/main" id="{62589240-FD3A-C5FE-C8D3-AB6FCE9999DD}"/>
              </a:ext>
            </a:extLst>
          </p:cNvPr>
          <p:cNvGrpSpPr/>
          <p:nvPr/>
        </p:nvGrpSpPr>
        <p:grpSpPr>
          <a:xfrm>
            <a:off x="4892899" y="3243691"/>
            <a:ext cx="352455" cy="340168"/>
            <a:chOff x="3857225" y="238125"/>
            <a:chExt cx="500575" cy="483125"/>
          </a:xfrm>
          <a:solidFill>
            <a:srgbClr val="133237"/>
          </a:solidFill>
        </p:grpSpPr>
        <p:sp>
          <p:nvSpPr>
            <p:cNvPr id="1032" name="Google Shape;9825;p84">
              <a:extLst>
                <a:ext uri="{FF2B5EF4-FFF2-40B4-BE49-F238E27FC236}">
                  <a16:creationId xmlns:a16="http://schemas.microsoft.com/office/drawing/2014/main" id="{9A2849AD-4AC4-41A4-214D-9F4F3D5BBD1E}"/>
                </a:ext>
              </a:extLst>
            </p:cNvPr>
            <p:cNvSpPr/>
            <p:nvPr/>
          </p:nvSpPr>
          <p:spPr>
            <a:xfrm>
              <a:off x="3857225" y="238125"/>
              <a:ext cx="500575" cy="483125"/>
            </a:xfrm>
            <a:custGeom>
              <a:avLst/>
              <a:gdLst/>
              <a:ahLst/>
              <a:cxnLst/>
              <a:rect l="l" t="t" r="r" b="b"/>
              <a:pathLst>
                <a:path w="20023" h="19325" extrusionOk="0">
                  <a:moveTo>
                    <a:pt x="15671" y="3398"/>
                  </a:moveTo>
                  <a:cubicBezTo>
                    <a:pt x="15707" y="3398"/>
                    <a:pt x="15744" y="3402"/>
                    <a:pt x="15780" y="3409"/>
                  </a:cubicBezTo>
                  <a:lnTo>
                    <a:pt x="15801" y="3415"/>
                  </a:lnTo>
                  <a:cubicBezTo>
                    <a:pt x="15814" y="3415"/>
                    <a:pt x="15823" y="3418"/>
                    <a:pt x="15835" y="3421"/>
                  </a:cubicBezTo>
                  <a:cubicBezTo>
                    <a:pt x="15844" y="3424"/>
                    <a:pt x="15856" y="3430"/>
                    <a:pt x="15868" y="3433"/>
                  </a:cubicBezTo>
                  <a:lnTo>
                    <a:pt x="15886" y="3439"/>
                  </a:lnTo>
                  <a:cubicBezTo>
                    <a:pt x="15892" y="3442"/>
                    <a:pt x="15898" y="3445"/>
                    <a:pt x="15904" y="3448"/>
                  </a:cubicBezTo>
                  <a:cubicBezTo>
                    <a:pt x="15922" y="3457"/>
                    <a:pt x="15943" y="3466"/>
                    <a:pt x="15964" y="3478"/>
                  </a:cubicBezTo>
                  <a:cubicBezTo>
                    <a:pt x="15986" y="3494"/>
                    <a:pt x="16010" y="3509"/>
                    <a:pt x="16031" y="3524"/>
                  </a:cubicBezTo>
                  <a:cubicBezTo>
                    <a:pt x="16046" y="3536"/>
                    <a:pt x="16058" y="3551"/>
                    <a:pt x="16073" y="3563"/>
                  </a:cubicBezTo>
                  <a:cubicBezTo>
                    <a:pt x="16085" y="3575"/>
                    <a:pt x="16100" y="3590"/>
                    <a:pt x="16112" y="3605"/>
                  </a:cubicBezTo>
                  <a:cubicBezTo>
                    <a:pt x="16294" y="3829"/>
                    <a:pt x="16279" y="4158"/>
                    <a:pt x="16073" y="4363"/>
                  </a:cubicBezTo>
                  <a:lnTo>
                    <a:pt x="13054" y="7383"/>
                  </a:lnTo>
                  <a:cubicBezTo>
                    <a:pt x="12939" y="7232"/>
                    <a:pt x="12815" y="7090"/>
                    <a:pt x="12682" y="6954"/>
                  </a:cubicBezTo>
                  <a:cubicBezTo>
                    <a:pt x="12546" y="6821"/>
                    <a:pt x="12405" y="6697"/>
                    <a:pt x="12254" y="6582"/>
                  </a:cubicBezTo>
                  <a:lnTo>
                    <a:pt x="15273" y="3563"/>
                  </a:lnTo>
                  <a:cubicBezTo>
                    <a:pt x="15380" y="3456"/>
                    <a:pt x="15523" y="3398"/>
                    <a:pt x="15671" y="3398"/>
                  </a:cubicBezTo>
                  <a:close/>
                  <a:moveTo>
                    <a:pt x="9887" y="9183"/>
                  </a:moveTo>
                  <a:cubicBezTo>
                    <a:pt x="10031" y="9183"/>
                    <a:pt x="10176" y="9238"/>
                    <a:pt x="10288" y="9348"/>
                  </a:cubicBezTo>
                  <a:cubicBezTo>
                    <a:pt x="10511" y="9575"/>
                    <a:pt x="10508" y="9937"/>
                    <a:pt x="10279" y="10157"/>
                  </a:cubicBezTo>
                  <a:cubicBezTo>
                    <a:pt x="10169" y="10268"/>
                    <a:pt x="10024" y="10323"/>
                    <a:pt x="9879" y="10323"/>
                  </a:cubicBezTo>
                  <a:cubicBezTo>
                    <a:pt x="9734" y="10323"/>
                    <a:pt x="9589" y="10268"/>
                    <a:pt x="9479" y="10157"/>
                  </a:cubicBezTo>
                  <a:cubicBezTo>
                    <a:pt x="9258" y="9937"/>
                    <a:pt x="9258" y="9578"/>
                    <a:pt x="9479" y="9357"/>
                  </a:cubicBezTo>
                  <a:cubicBezTo>
                    <a:pt x="9590" y="9241"/>
                    <a:pt x="9739" y="9183"/>
                    <a:pt x="9887" y="9183"/>
                  </a:cubicBezTo>
                  <a:close/>
                  <a:moveTo>
                    <a:pt x="15746" y="1062"/>
                  </a:moveTo>
                  <a:cubicBezTo>
                    <a:pt x="16469" y="1062"/>
                    <a:pt x="17193" y="1337"/>
                    <a:pt x="17746" y="1890"/>
                  </a:cubicBezTo>
                  <a:cubicBezTo>
                    <a:pt x="18878" y="3022"/>
                    <a:pt x="18845" y="4870"/>
                    <a:pt x="17673" y="5963"/>
                  </a:cubicBezTo>
                  <a:lnTo>
                    <a:pt x="11879" y="11758"/>
                  </a:lnTo>
                  <a:cubicBezTo>
                    <a:pt x="11337" y="12300"/>
                    <a:pt x="10612" y="12586"/>
                    <a:pt x="9878" y="12586"/>
                  </a:cubicBezTo>
                  <a:cubicBezTo>
                    <a:pt x="9472" y="12586"/>
                    <a:pt x="9062" y="12499"/>
                    <a:pt x="8679" y="12319"/>
                  </a:cubicBezTo>
                  <a:lnTo>
                    <a:pt x="8663" y="12313"/>
                  </a:lnTo>
                  <a:cubicBezTo>
                    <a:pt x="8198" y="12093"/>
                    <a:pt x="7803" y="11746"/>
                    <a:pt x="7516" y="11317"/>
                  </a:cubicBezTo>
                  <a:lnTo>
                    <a:pt x="8346" y="10487"/>
                  </a:lnTo>
                  <a:cubicBezTo>
                    <a:pt x="8645" y="11113"/>
                    <a:pt x="9259" y="11453"/>
                    <a:pt x="9883" y="11453"/>
                  </a:cubicBezTo>
                  <a:cubicBezTo>
                    <a:pt x="10311" y="11453"/>
                    <a:pt x="10744" y="11293"/>
                    <a:pt x="11082" y="10955"/>
                  </a:cubicBezTo>
                  <a:lnTo>
                    <a:pt x="16873" y="5160"/>
                  </a:lnTo>
                  <a:cubicBezTo>
                    <a:pt x="17541" y="4514"/>
                    <a:pt x="17562" y="3448"/>
                    <a:pt x="16922" y="2775"/>
                  </a:cubicBezTo>
                  <a:cubicBezTo>
                    <a:pt x="16588" y="2423"/>
                    <a:pt x="16140" y="2245"/>
                    <a:pt x="15690" y="2245"/>
                  </a:cubicBezTo>
                  <a:cubicBezTo>
                    <a:pt x="15275" y="2245"/>
                    <a:pt x="14860" y="2395"/>
                    <a:pt x="14533" y="2699"/>
                  </a:cubicBezTo>
                  <a:cubicBezTo>
                    <a:pt x="14512" y="2718"/>
                    <a:pt x="14491" y="2739"/>
                    <a:pt x="14470" y="2760"/>
                  </a:cubicBezTo>
                  <a:lnTo>
                    <a:pt x="11212" y="6021"/>
                  </a:lnTo>
                  <a:cubicBezTo>
                    <a:pt x="10783" y="5867"/>
                    <a:pt x="10333" y="5791"/>
                    <a:pt x="9877" y="5791"/>
                  </a:cubicBezTo>
                  <a:lnTo>
                    <a:pt x="9838" y="5791"/>
                  </a:lnTo>
                  <a:lnTo>
                    <a:pt x="13673" y="1963"/>
                  </a:lnTo>
                  <a:cubicBezTo>
                    <a:pt x="14232" y="1363"/>
                    <a:pt x="14988" y="1062"/>
                    <a:pt x="15746" y="1062"/>
                  </a:cubicBezTo>
                  <a:close/>
                  <a:moveTo>
                    <a:pt x="6707" y="12129"/>
                  </a:moveTo>
                  <a:cubicBezTo>
                    <a:pt x="6819" y="12283"/>
                    <a:pt x="6942" y="12425"/>
                    <a:pt x="7078" y="12558"/>
                  </a:cubicBezTo>
                  <a:cubicBezTo>
                    <a:pt x="7211" y="12694"/>
                    <a:pt x="7353" y="12818"/>
                    <a:pt x="7507" y="12932"/>
                  </a:cubicBezTo>
                  <a:lnTo>
                    <a:pt x="4675" y="15762"/>
                  </a:lnTo>
                  <a:cubicBezTo>
                    <a:pt x="4565" y="15872"/>
                    <a:pt x="4420" y="15927"/>
                    <a:pt x="4275" y="15927"/>
                  </a:cubicBezTo>
                  <a:cubicBezTo>
                    <a:pt x="4130" y="15927"/>
                    <a:pt x="3985" y="15872"/>
                    <a:pt x="3875" y="15762"/>
                  </a:cubicBezTo>
                  <a:cubicBezTo>
                    <a:pt x="3654" y="15541"/>
                    <a:pt x="3654" y="15182"/>
                    <a:pt x="3875" y="14961"/>
                  </a:cubicBezTo>
                  <a:lnTo>
                    <a:pt x="6707" y="12129"/>
                  </a:lnTo>
                  <a:close/>
                  <a:moveTo>
                    <a:pt x="9884" y="6926"/>
                  </a:moveTo>
                  <a:cubicBezTo>
                    <a:pt x="10290" y="6926"/>
                    <a:pt x="10698" y="7013"/>
                    <a:pt x="11082" y="7192"/>
                  </a:cubicBezTo>
                  <a:lnTo>
                    <a:pt x="11094" y="7198"/>
                  </a:lnTo>
                  <a:cubicBezTo>
                    <a:pt x="11562" y="7422"/>
                    <a:pt x="11958" y="7766"/>
                    <a:pt x="12242" y="8198"/>
                  </a:cubicBezTo>
                  <a:lnTo>
                    <a:pt x="11411" y="9028"/>
                  </a:lnTo>
                  <a:cubicBezTo>
                    <a:pt x="11112" y="8400"/>
                    <a:pt x="10499" y="8061"/>
                    <a:pt x="9877" y="8061"/>
                  </a:cubicBezTo>
                  <a:cubicBezTo>
                    <a:pt x="9448" y="8061"/>
                    <a:pt x="9016" y="8222"/>
                    <a:pt x="8679" y="8560"/>
                  </a:cubicBezTo>
                  <a:lnTo>
                    <a:pt x="3074" y="14161"/>
                  </a:lnTo>
                  <a:cubicBezTo>
                    <a:pt x="2410" y="14822"/>
                    <a:pt x="2410" y="15900"/>
                    <a:pt x="3074" y="16562"/>
                  </a:cubicBezTo>
                  <a:cubicBezTo>
                    <a:pt x="3405" y="16894"/>
                    <a:pt x="3840" y="17060"/>
                    <a:pt x="4275" y="17060"/>
                  </a:cubicBezTo>
                  <a:cubicBezTo>
                    <a:pt x="4710" y="17060"/>
                    <a:pt x="5144" y="16894"/>
                    <a:pt x="5475" y="16562"/>
                  </a:cubicBezTo>
                  <a:lnTo>
                    <a:pt x="8546" y="13491"/>
                  </a:lnTo>
                  <a:cubicBezTo>
                    <a:pt x="8974" y="13642"/>
                    <a:pt x="9424" y="13720"/>
                    <a:pt x="9880" y="13720"/>
                  </a:cubicBezTo>
                  <a:lnTo>
                    <a:pt x="9920" y="13720"/>
                  </a:lnTo>
                  <a:lnTo>
                    <a:pt x="6275" y="17362"/>
                  </a:lnTo>
                  <a:cubicBezTo>
                    <a:pt x="5716" y="17961"/>
                    <a:pt x="4960" y="18262"/>
                    <a:pt x="4202" y="18262"/>
                  </a:cubicBezTo>
                  <a:cubicBezTo>
                    <a:pt x="3479" y="18262"/>
                    <a:pt x="2755" y="17987"/>
                    <a:pt x="2202" y="17434"/>
                  </a:cubicBezTo>
                  <a:cubicBezTo>
                    <a:pt x="1070" y="16302"/>
                    <a:pt x="1103" y="14454"/>
                    <a:pt x="2274" y="13361"/>
                  </a:cubicBezTo>
                  <a:lnTo>
                    <a:pt x="7878" y="7757"/>
                  </a:lnTo>
                  <a:cubicBezTo>
                    <a:pt x="8422" y="7214"/>
                    <a:pt x="9147" y="6926"/>
                    <a:pt x="9884" y="6926"/>
                  </a:cubicBezTo>
                  <a:close/>
                  <a:moveTo>
                    <a:pt x="15673" y="1"/>
                  </a:moveTo>
                  <a:cubicBezTo>
                    <a:pt x="14659" y="1"/>
                    <a:pt x="13644" y="388"/>
                    <a:pt x="12870" y="1162"/>
                  </a:cubicBezTo>
                  <a:lnTo>
                    <a:pt x="7078" y="6957"/>
                  </a:lnTo>
                  <a:lnTo>
                    <a:pt x="1471" y="12561"/>
                  </a:lnTo>
                  <a:cubicBezTo>
                    <a:pt x="339" y="13693"/>
                    <a:pt x="1" y="15399"/>
                    <a:pt x="614" y="16879"/>
                  </a:cubicBezTo>
                  <a:cubicBezTo>
                    <a:pt x="1230" y="18358"/>
                    <a:pt x="2673" y="19324"/>
                    <a:pt x="4276" y="19324"/>
                  </a:cubicBezTo>
                  <a:cubicBezTo>
                    <a:pt x="4280" y="19325"/>
                    <a:pt x="4284" y="19325"/>
                    <a:pt x="4288" y="19325"/>
                  </a:cubicBezTo>
                  <a:cubicBezTo>
                    <a:pt x="5334" y="19325"/>
                    <a:pt x="6338" y="18908"/>
                    <a:pt x="7078" y="18165"/>
                  </a:cubicBezTo>
                  <a:lnTo>
                    <a:pt x="12682" y="12561"/>
                  </a:lnTo>
                  <a:lnTo>
                    <a:pt x="18477" y="6767"/>
                  </a:lnTo>
                  <a:cubicBezTo>
                    <a:pt x="20023" y="5221"/>
                    <a:pt x="20023" y="2711"/>
                    <a:pt x="18477" y="1162"/>
                  </a:cubicBezTo>
                  <a:cubicBezTo>
                    <a:pt x="17702" y="388"/>
                    <a:pt x="16688" y="1"/>
                    <a:pt x="15673" y="1"/>
                  </a:cubicBezTo>
                  <a:close/>
                </a:path>
              </a:pathLst>
            </a:custGeom>
            <a:grpFill/>
            <a:ln>
              <a:solidFill>
                <a:srgbClr val="133237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5D74"/>
                </a:solidFill>
              </a:endParaRPr>
            </a:p>
          </p:txBody>
        </p:sp>
        <p:sp>
          <p:nvSpPr>
            <p:cNvPr id="1033" name="Google Shape;9826;p84">
              <a:extLst>
                <a:ext uri="{FF2B5EF4-FFF2-40B4-BE49-F238E27FC236}">
                  <a16:creationId xmlns:a16="http://schemas.microsoft.com/office/drawing/2014/main" id="{81F7853E-295D-1E76-16A8-61979C8232D4}"/>
                </a:ext>
              </a:extLst>
            </p:cNvPr>
            <p:cNvSpPr/>
            <p:nvPr/>
          </p:nvSpPr>
          <p:spPr>
            <a:xfrm>
              <a:off x="4208775" y="588000"/>
              <a:ext cx="71125" cy="68350"/>
            </a:xfrm>
            <a:custGeom>
              <a:avLst/>
              <a:gdLst/>
              <a:ahLst/>
              <a:cxnLst/>
              <a:rect l="l" t="t" r="r" b="b"/>
              <a:pathLst>
                <a:path w="2845" h="2734" extrusionOk="0">
                  <a:moveTo>
                    <a:pt x="621" y="1"/>
                  </a:moveTo>
                  <a:cubicBezTo>
                    <a:pt x="476" y="1"/>
                    <a:pt x="331" y="56"/>
                    <a:pt x="221" y="166"/>
                  </a:cubicBezTo>
                  <a:cubicBezTo>
                    <a:pt x="0" y="387"/>
                    <a:pt x="0" y="746"/>
                    <a:pt x="221" y="966"/>
                  </a:cubicBezTo>
                  <a:lnTo>
                    <a:pt x="1821" y="2567"/>
                  </a:lnTo>
                  <a:cubicBezTo>
                    <a:pt x="1933" y="2677"/>
                    <a:pt x="2079" y="2733"/>
                    <a:pt x="2224" y="2733"/>
                  </a:cubicBezTo>
                  <a:cubicBezTo>
                    <a:pt x="2368" y="2733"/>
                    <a:pt x="2513" y="2678"/>
                    <a:pt x="2624" y="2567"/>
                  </a:cubicBezTo>
                  <a:cubicBezTo>
                    <a:pt x="2845" y="2346"/>
                    <a:pt x="2845" y="1987"/>
                    <a:pt x="2624" y="1767"/>
                  </a:cubicBezTo>
                  <a:lnTo>
                    <a:pt x="1021" y="166"/>
                  </a:lnTo>
                  <a:cubicBezTo>
                    <a:pt x="911" y="56"/>
                    <a:pt x="766" y="1"/>
                    <a:pt x="621" y="1"/>
                  </a:cubicBezTo>
                  <a:close/>
                </a:path>
              </a:pathLst>
            </a:custGeom>
            <a:grpFill/>
            <a:ln>
              <a:solidFill>
                <a:srgbClr val="133237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034" name="Google Shape;9827;p84">
              <a:extLst>
                <a:ext uri="{FF2B5EF4-FFF2-40B4-BE49-F238E27FC236}">
                  <a16:creationId xmlns:a16="http://schemas.microsoft.com/office/drawing/2014/main" id="{92063E12-728C-EF58-9107-EEA0410447AD}"/>
                </a:ext>
              </a:extLst>
            </p:cNvPr>
            <p:cNvSpPr/>
            <p:nvPr/>
          </p:nvSpPr>
          <p:spPr>
            <a:xfrm>
              <a:off x="4228400" y="527925"/>
              <a:ext cx="91050" cy="48400"/>
            </a:xfrm>
            <a:custGeom>
              <a:avLst/>
              <a:gdLst/>
              <a:ahLst/>
              <a:cxnLst/>
              <a:rect l="l" t="t" r="r" b="b"/>
              <a:pathLst>
                <a:path w="3642" h="1936" extrusionOk="0">
                  <a:moveTo>
                    <a:pt x="636" y="0"/>
                  </a:moveTo>
                  <a:cubicBezTo>
                    <a:pt x="400" y="0"/>
                    <a:pt x="180" y="150"/>
                    <a:pt x="100" y="389"/>
                  </a:cubicBezTo>
                  <a:cubicBezTo>
                    <a:pt x="0" y="685"/>
                    <a:pt x="160" y="1005"/>
                    <a:pt x="459" y="1105"/>
                  </a:cubicBezTo>
                  <a:lnTo>
                    <a:pt x="2860" y="1905"/>
                  </a:lnTo>
                  <a:cubicBezTo>
                    <a:pt x="2917" y="1923"/>
                    <a:pt x="2977" y="1935"/>
                    <a:pt x="3038" y="1935"/>
                  </a:cubicBezTo>
                  <a:cubicBezTo>
                    <a:pt x="3316" y="1932"/>
                    <a:pt x="3554" y="1733"/>
                    <a:pt x="3596" y="1458"/>
                  </a:cubicBezTo>
                  <a:cubicBezTo>
                    <a:pt x="3642" y="1183"/>
                    <a:pt x="3482" y="918"/>
                    <a:pt x="3219" y="830"/>
                  </a:cubicBezTo>
                  <a:lnTo>
                    <a:pt x="816" y="30"/>
                  </a:lnTo>
                  <a:cubicBezTo>
                    <a:pt x="756" y="10"/>
                    <a:pt x="695" y="0"/>
                    <a:pt x="636" y="0"/>
                  </a:cubicBezTo>
                  <a:close/>
                </a:path>
              </a:pathLst>
            </a:custGeom>
            <a:grpFill/>
            <a:ln>
              <a:solidFill>
                <a:srgbClr val="133237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035" name="Google Shape;9828;p84">
              <a:extLst>
                <a:ext uri="{FF2B5EF4-FFF2-40B4-BE49-F238E27FC236}">
                  <a16:creationId xmlns:a16="http://schemas.microsoft.com/office/drawing/2014/main" id="{D646ED1B-0B7B-0012-4517-9A0FA72B56A9}"/>
                </a:ext>
              </a:extLst>
            </p:cNvPr>
            <p:cNvSpPr/>
            <p:nvPr/>
          </p:nvSpPr>
          <p:spPr>
            <a:xfrm>
              <a:off x="4148300" y="608000"/>
              <a:ext cx="52050" cy="88600"/>
            </a:xfrm>
            <a:custGeom>
              <a:avLst/>
              <a:gdLst/>
              <a:ahLst/>
              <a:cxnLst/>
              <a:rect l="l" t="t" r="r" b="b"/>
              <a:pathLst>
                <a:path w="2082" h="3544" extrusionOk="0">
                  <a:moveTo>
                    <a:pt x="639" y="1"/>
                  </a:moveTo>
                  <a:cubicBezTo>
                    <a:pt x="580" y="1"/>
                    <a:pt x="519" y="10"/>
                    <a:pt x="460" y="31"/>
                  </a:cubicBezTo>
                  <a:cubicBezTo>
                    <a:pt x="161" y="127"/>
                    <a:pt x="1" y="450"/>
                    <a:pt x="100" y="746"/>
                  </a:cubicBezTo>
                  <a:lnTo>
                    <a:pt x="903" y="3150"/>
                  </a:lnTo>
                  <a:cubicBezTo>
                    <a:pt x="979" y="3390"/>
                    <a:pt x="1202" y="3544"/>
                    <a:pt x="1441" y="3544"/>
                  </a:cubicBezTo>
                  <a:cubicBezTo>
                    <a:pt x="1500" y="3544"/>
                    <a:pt x="1560" y="3535"/>
                    <a:pt x="1619" y="3515"/>
                  </a:cubicBezTo>
                  <a:cubicBezTo>
                    <a:pt x="1921" y="3415"/>
                    <a:pt x="2081" y="3089"/>
                    <a:pt x="1975" y="2790"/>
                  </a:cubicBezTo>
                  <a:lnTo>
                    <a:pt x="1175" y="390"/>
                  </a:lnTo>
                  <a:cubicBezTo>
                    <a:pt x="1096" y="151"/>
                    <a:pt x="875" y="1"/>
                    <a:pt x="639" y="1"/>
                  </a:cubicBezTo>
                  <a:close/>
                </a:path>
              </a:pathLst>
            </a:custGeom>
            <a:grpFill/>
            <a:ln>
              <a:solidFill>
                <a:srgbClr val="133237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036" name="Google Shape;9829;p84">
              <a:extLst>
                <a:ext uri="{FF2B5EF4-FFF2-40B4-BE49-F238E27FC236}">
                  <a16:creationId xmlns:a16="http://schemas.microsoft.com/office/drawing/2014/main" id="{0D5BF6C6-A92D-BBBB-F8BC-843AF3C9260F}"/>
                </a:ext>
              </a:extLst>
            </p:cNvPr>
            <p:cNvSpPr/>
            <p:nvPr/>
          </p:nvSpPr>
          <p:spPr>
            <a:xfrm>
              <a:off x="3928725" y="307900"/>
              <a:ext cx="71200" cy="68375"/>
            </a:xfrm>
            <a:custGeom>
              <a:avLst/>
              <a:gdLst/>
              <a:ahLst/>
              <a:cxnLst/>
              <a:rect l="l" t="t" r="r" b="b"/>
              <a:pathLst>
                <a:path w="2848" h="2735" extrusionOk="0">
                  <a:moveTo>
                    <a:pt x="620" y="1"/>
                  </a:moveTo>
                  <a:cubicBezTo>
                    <a:pt x="475" y="1"/>
                    <a:pt x="330" y="57"/>
                    <a:pt x="221" y="168"/>
                  </a:cubicBezTo>
                  <a:cubicBezTo>
                    <a:pt x="3" y="385"/>
                    <a:pt x="0" y="739"/>
                    <a:pt x="214" y="962"/>
                  </a:cubicBezTo>
                  <a:lnTo>
                    <a:pt x="1815" y="2562"/>
                  </a:lnTo>
                  <a:cubicBezTo>
                    <a:pt x="1926" y="2677"/>
                    <a:pt x="2074" y="2734"/>
                    <a:pt x="2222" y="2734"/>
                  </a:cubicBezTo>
                  <a:cubicBezTo>
                    <a:pt x="2367" y="2734"/>
                    <a:pt x="2512" y="2679"/>
                    <a:pt x="2624" y="2569"/>
                  </a:cubicBezTo>
                  <a:cubicBezTo>
                    <a:pt x="2847" y="2345"/>
                    <a:pt x="2844" y="1983"/>
                    <a:pt x="2615" y="1762"/>
                  </a:cubicBezTo>
                  <a:lnTo>
                    <a:pt x="1015" y="162"/>
                  </a:lnTo>
                  <a:cubicBezTo>
                    <a:pt x="904" y="54"/>
                    <a:pt x="762" y="1"/>
                    <a:pt x="620" y="1"/>
                  </a:cubicBezTo>
                  <a:close/>
                </a:path>
              </a:pathLst>
            </a:custGeom>
            <a:grpFill/>
            <a:ln>
              <a:solidFill>
                <a:srgbClr val="133237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037" name="Google Shape;9830;p84">
              <a:extLst>
                <a:ext uri="{FF2B5EF4-FFF2-40B4-BE49-F238E27FC236}">
                  <a16:creationId xmlns:a16="http://schemas.microsoft.com/office/drawing/2014/main" id="{6C9F2045-CDCF-B35E-F926-01EBA0B87B8D}"/>
                </a:ext>
              </a:extLst>
            </p:cNvPr>
            <p:cNvSpPr/>
            <p:nvPr/>
          </p:nvSpPr>
          <p:spPr>
            <a:xfrm>
              <a:off x="4008200" y="267675"/>
              <a:ext cx="51875" cy="88450"/>
            </a:xfrm>
            <a:custGeom>
              <a:avLst/>
              <a:gdLst/>
              <a:ahLst/>
              <a:cxnLst/>
              <a:rect l="l" t="t" r="r" b="b"/>
              <a:pathLst>
                <a:path w="2075" h="3538" extrusionOk="0">
                  <a:moveTo>
                    <a:pt x="636" y="1"/>
                  </a:moveTo>
                  <a:cubicBezTo>
                    <a:pt x="577" y="1"/>
                    <a:pt x="518" y="10"/>
                    <a:pt x="460" y="29"/>
                  </a:cubicBezTo>
                  <a:cubicBezTo>
                    <a:pt x="161" y="128"/>
                    <a:pt x="1" y="449"/>
                    <a:pt x="100" y="747"/>
                  </a:cubicBezTo>
                  <a:lnTo>
                    <a:pt x="900" y="3151"/>
                  </a:lnTo>
                  <a:cubicBezTo>
                    <a:pt x="979" y="3380"/>
                    <a:pt x="1193" y="3537"/>
                    <a:pt x="1438" y="3537"/>
                  </a:cubicBezTo>
                  <a:cubicBezTo>
                    <a:pt x="1498" y="3534"/>
                    <a:pt x="1559" y="3525"/>
                    <a:pt x="1619" y="3507"/>
                  </a:cubicBezTo>
                  <a:cubicBezTo>
                    <a:pt x="1915" y="3408"/>
                    <a:pt x="2075" y="3088"/>
                    <a:pt x="1975" y="2789"/>
                  </a:cubicBezTo>
                  <a:lnTo>
                    <a:pt x="1175" y="388"/>
                  </a:lnTo>
                  <a:cubicBezTo>
                    <a:pt x="1095" y="151"/>
                    <a:pt x="873" y="1"/>
                    <a:pt x="636" y="1"/>
                  </a:cubicBezTo>
                  <a:close/>
                </a:path>
              </a:pathLst>
            </a:custGeom>
            <a:grpFill/>
            <a:ln>
              <a:solidFill>
                <a:srgbClr val="133237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038" name="Google Shape;9831;p84">
              <a:extLst>
                <a:ext uri="{FF2B5EF4-FFF2-40B4-BE49-F238E27FC236}">
                  <a16:creationId xmlns:a16="http://schemas.microsoft.com/office/drawing/2014/main" id="{5C42CD72-7F7D-C2CF-DD97-0F2D30A5B300}"/>
                </a:ext>
              </a:extLst>
            </p:cNvPr>
            <p:cNvSpPr/>
            <p:nvPr/>
          </p:nvSpPr>
          <p:spPr>
            <a:xfrm>
              <a:off x="3888100" y="387825"/>
              <a:ext cx="91675" cy="48300"/>
            </a:xfrm>
            <a:custGeom>
              <a:avLst/>
              <a:gdLst/>
              <a:ahLst/>
              <a:cxnLst/>
              <a:rect l="l" t="t" r="r" b="b"/>
              <a:pathLst>
                <a:path w="3667" h="1932" extrusionOk="0">
                  <a:moveTo>
                    <a:pt x="636" y="0"/>
                  </a:moveTo>
                  <a:cubicBezTo>
                    <a:pt x="400" y="0"/>
                    <a:pt x="180" y="150"/>
                    <a:pt x="100" y="386"/>
                  </a:cubicBezTo>
                  <a:cubicBezTo>
                    <a:pt x="1" y="685"/>
                    <a:pt x="161" y="1005"/>
                    <a:pt x="460" y="1105"/>
                  </a:cubicBezTo>
                  <a:lnTo>
                    <a:pt x="2860" y="1905"/>
                  </a:lnTo>
                  <a:cubicBezTo>
                    <a:pt x="2917" y="1923"/>
                    <a:pt x="2975" y="1932"/>
                    <a:pt x="3032" y="1932"/>
                  </a:cubicBezTo>
                  <a:cubicBezTo>
                    <a:pt x="3270" y="1932"/>
                    <a:pt x="3492" y="1781"/>
                    <a:pt x="3570" y="1543"/>
                  </a:cubicBezTo>
                  <a:cubicBezTo>
                    <a:pt x="3666" y="1250"/>
                    <a:pt x="3512" y="933"/>
                    <a:pt x="3219" y="830"/>
                  </a:cubicBezTo>
                  <a:lnTo>
                    <a:pt x="816" y="30"/>
                  </a:lnTo>
                  <a:cubicBezTo>
                    <a:pt x="756" y="10"/>
                    <a:pt x="696" y="0"/>
                    <a:pt x="636" y="0"/>
                  </a:cubicBezTo>
                  <a:close/>
                </a:path>
              </a:pathLst>
            </a:custGeom>
            <a:grpFill/>
            <a:ln>
              <a:solidFill>
                <a:srgbClr val="133237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914;p40">
            <a:extLst>
              <a:ext uri="{FF2B5EF4-FFF2-40B4-BE49-F238E27FC236}">
                <a16:creationId xmlns:a16="http://schemas.microsoft.com/office/drawing/2014/main" id="{9864B474-9214-1810-08BE-F824CA17C138}"/>
              </a:ext>
            </a:extLst>
          </p:cNvPr>
          <p:cNvSpPr txBox="1">
            <a:spLocks/>
          </p:cNvSpPr>
          <p:nvPr/>
        </p:nvSpPr>
        <p:spPr>
          <a:xfrm>
            <a:off x="-821189" y="1129336"/>
            <a:ext cx="6718578" cy="6787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Poppins Black"/>
              <a:buNone/>
              <a:defRPr sz="26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3000" b="1" dirty="0" err="1"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Yêu</a:t>
            </a:r>
            <a:r>
              <a:rPr lang="en-US" sz="3000" b="1" dirty="0"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 </a:t>
            </a:r>
            <a:r>
              <a:rPr lang="en-US" sz="3000" b="1" dirty="0" err="1"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cầu</a:t>
            </a:r>
            <a:r>
              <a:rPr lang="en-US" sz="3000" b="1" dirty="0"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 </a:t>
            </a:r>
            <a:r>
              <a:rPr lang="en-US" sz="3000" b="1" dirty="0" err="1"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chức</a:t>
            </a:r>
            <a:r>
              <a:rPr lang="en-US" sz="3000" b="1" dirty="0"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 </a:t>
            </a:r>
            <a:r>
              <a:rPr lang="en-US" sz="3000" b="1" dirty="0" err="1"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năng</a:t>
            </a:r>
            <a:endParaRPr lang="en-US" sz="3000" b="1" dirty="0">
              <a:latin typeface="iCiel Cadena" panose="02000503000000020004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3" name="Google Shape;914;p40">
            <a:extLst>
              <a:ext uri="{FF2B5EF4-FFF2-40B4-BE49-F238E27FC236}">
                <a16:creationId xmlns:a16="http://schemas.microsoft.com/office/drawing/2014/main" id="{E64FBE76-0994-C8DF-7FF1-416A2BFD8C1A}"/>
              </a:ext>
            </a:extLst>
          </p:cNvPr>
          <p:cNvSpPr txBox="1">
            <a:spLocks/>
          </p:cNvSpPr>
          <p:nvPr/>
        </p:nvSpPr>
        <p:spPr>
          <a:xfrm>
            <a:off x="3390436" y="3004750"/>
            <a:ext cx="6718578" cy="6787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Poppins Black"/>
              <a:buNone/>
              <a:defRPr sz="26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3000" b="1" dirty="0" err="1"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Yêu</a:t>
            </a:r>
            <a:r>
              <a:rPr lang="en-US" sz="3000" b="1" dirty="0"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 </a:t>
            </a:r>
            <a:r>
              <a:rPr lang="en-US" sz="3000" b="1" dirty="0" err="1"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cầu</a:t>
            </a:r>
            <a:r>
              <a:rPr lang="en-US" sz="3000" b="1" dirty="0"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 phi </a:t>
            </a:r>
            <a:r>
              <a:rPr lang="en-US" sz="3000" b="1" dirty="0" err="1"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chức</a:t>
            </a:r>
            <a:r>
              <a:rPr lang="en-US" sz="3000" b="1" dirty="0"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 </a:t>
            </a:r>
            <a:r>
              <a:rPr lang="en-US" sz="3000" b="1" dirty="0" err="1"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năng</a:t>
            </a:r>
            <a:endParaRPr lang="en-US" sz="3000" b="1" dirty="0">
              <a:latin typeface="iCiel Cadena" panose="02000503000000020004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5" name="Google Shape;914;p40">
            <a:extLst>
              <a:ext uri="{FF2B5EF4-FFF2-40B4-BE49-F238E27FC236}">
                <a16:creationId xmlns:a16="http://schemas.microsoft.com/office/drawing/2014/main" id="{0C504083-7FC8-B8CC-7C83-EC2AF5161463}"/>
              </a:ext>
            </a:extLst>
          </p:cNvPr>
          <p:cNvSpPr txBox="1">
            <a:spLocks/>
          </p:cNvSpPr>
          <p:nvPr/>
        </p:nvSpPr>
        <p:spPr>
          <a:xfrm>
            <a:off x="4282797" y="2062663"/>
            <a:ext cx="717828" cy="6787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Poppins Black"/>
              <a:buNone/>
              <a:defRPr sz="26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3000" b="1" dirty="0" err="1"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và</a:t>
            </a:r>
            <a:endParaRPr lang="en-US" sz="3000" b="1" dirty="0">
              <a:latin typeface="iCiel Cadena" panose="02000503000000020004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51104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914;p40">
            <a:extLst>
              <a:ext uri="{FF2B5EF4-FFF2-40B4-BE49-F238E27FC236}">
                <a16:creationId xmlns:a16="http://schemas.microsoft.com/office/drawing/2014/main" id="{9864B474-9214-1810-08BE-F824CA17C138}"/>
              </a:ext>
            </a:extLst>
          </p:cNvPr>
          <p:cNvSpPr txBox="1">
            <a:spLocks/>
          </p:cNvSpPr>
          <p:nvPr/>
        </p:nvSpPr>
        <p:spPr>
          <a:xfrm>
            <a:off x="1212711" y="279791"/>
            <a:ext cx="6718578" cy="6787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Poppins Black"/>
              <a:buNone/>
              <a:defRPr sz="26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3200" b="1" dirty="0" err="1"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Yêu</a:t>
            </a:r>
            <a:r>
              <a:rPr lang="en-US" sz="3200" b="1" dirty="0"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3200" b="1" dirty="0" err="1"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cầu</a:t>
            </a:r>
            <a:r>
              <a:rPr lang="en-US" sz="3200" b="1" dirty="0"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3200" b="1" dirty="0" err="1"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chức</a:t>
            </a:r>
            <a:r>
              <a:rPr lang="en-US" sz="3200" b="1" dirty="0"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3200" b="1" dirty="0" err="1"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năng</a:t>
            </a:r>
            <a:endParaRPr lang="en-US" b="1" dirty="0">
              <a:latin typeface="iCiel Cadena" panose="02000503000000020004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964" name="Group 963">
            <a:extLst>
              <a:ext uri="{FF2B5EF4-FFF2-40B4-BE49-F238E27FC236}">
                <a16:creationId xmlns:a16="http://schemas.microsoft.com/office/drawing/2014/main" id="{8B415CC8-7CBB-E432-A138-92713C8D3B53}"/>
              </a:ext>
            </a:extLst>
          </p:cNvPr>
          <p:cNvGrpSpPr/>
          <p:nvPr/>
        </p:nvGrpSpPr>
        <p:grpSpPr>
          <a:xfrm>
            <a:off x="833119" y="1438525"/>
            <a:ext cx="7477761" cy="2266449"/>
            <a:chOff x="943848" y="1244573"/>
            <a:chExt cx="7477761" cy="2266449"/>
          </a:xfrm>
        </p:grpSpPr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68CA0EC0-4A61-59A0-62EF-1EF8D1464F7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3848" y="1244573"/>
              <a:ext cx="4083844" cy="2266449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002DBE10-931B-AE6D-3CD9-4933C82AA73D}"/>
                </a:ext>
              </a:extLst>
            </p:cNvPr>
            <p:cNvGrpSpPr/>
            <p:nvPr/>
          </p:nvGrpSpPr>
          <p:grpSpPr>
            <a:xfrm>
              <a:off x="5020549" y="1244573"/>
              <a:ext cx="3401060" cy="2266449"/>
              <a:chOff x="4705350" y="1652537"/>
              <a:chExt cx="3401060" cy="2266449"/>
            </a:xfrm>
            <a:solidFill>
              <a:srgbClr val="3BB2D5"/>
            </a:solidFill>
            <a:effectLst/>
          </p:grpSpPr>
          <p:sp>
            <p:nvSpPr>
              <p:cNvPr id="63" name="Rectangle: Rounded Corners 62">
                <a:extLst>
                  <a:ext uri="{FF2B5EF4-FFF2-40B4-BE49-F238E27FC236}">
                    <a16:creationId xmlns:a16="http://schemas.microsoft.com/office/drawing/2014/main" id="{69EBC309-C702-EC65-2E12-DC12D9FF2EFC}"/>
                  </a:ext>
                </a:extLst>
              </p:cNvPr>
              <p:cNvSpPr/>
              <p:nvPr/>
            </p:nvSpPr>
            <p:spPr>
              <a:xfrm>
                <a:off x="4705350" y="1652537"/>
                <a:ext cx="3401060" cy="2266449"/>
              </a:xfrm>
              <a:prstGeom prst="roundRect">
                <a:avLst>
                  <a:gd name="adj" fmla="val 0"/>
                </a:avLst>
              </a:prstGeom>
              <a:grpFill/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0" name="Google Shape;941;p41">
                <a:extLst>
                  <a:ext uri="{FF2B5EF4-FFF2-40B4-BE49-F238E27FC236}">
                    <a16:creationId xmlns:a16="http://schemas.microsoft.com/office/drawing/2014/main" id="{CD576727-6D36-08D1-DB47-FFA57DD7E55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705350" y="1718487"/>
                <a:ext cx="3244989" cy="56750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048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Barlow"/>
                  <a:buNone/>
                  <a:defRPr sz="1200" b="0" i="0" u="none" strike="noStrike" cap="none">
                    <a:solidFill>
                      <a:schemeClr val="dk1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1pPr>
                <a:lvl2pPr marL="914400" marR="0" lvl="1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Barlow"/>
                  <a:buNone/>
                  <a:defRPr sz="1200" b="0" i="0" u="none" strike="noStrike" cap="none">
                    <a:solidFill>
                      <a:schemeClr val="dk1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2pPr>
                <a:lvl3pPr marL="1371600" marR="0" lvl="2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Barlow"/>
                  <a:buNone/>
                  <a:defRPr sz="1200" b="0" i="0" u="none" strike="noStrike" cap="none">
                    <a:solidFill>
                      <a:schemeClr val="dk1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3pPr>
                <a:lvl4pPr marL="1828800" marR="0" lvl="3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Barlow"/>
                  <a:buNone/>
                  <a:defRPr sz="1200" b="0" i="0" u="none" strike="noStrike" cap="none">
                    <a:solidFill>
                      <a:schemeClr val="dk1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4pPr>
                <a:lvl5pPr marL="2286000" marR="0" lvl="4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Barlow"/>
                  <a:buNone/>
                  <a:defRPr sz="1200" b="0" i="0" u="none" strike="noStrike" cap="none">
                    <a:solidFill>
                      <a:schemeClr val="dk1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5pPr>
                <a:lvl6pPr marL="2743200" marR="0" lvl="5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Barlow"/>
                  <a:buNone/>
                  <a:defRPr sz="1200" b="0" i="0" u="none" strike="noStrike" cap="none">
                    <a:solidFill>
                      <a:schemeClr val="dk1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6pPr>
                <a:lvl7pPr marL="3200400" marR="0" lvl="6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Barlow"/>
                  <a:buNone/>
                  <a:defRPr sz="1200" b="0" i="0" u="none" strike="noStrike" cap="none">
                    <a:solidFill>
                      <a:schemeClr val="dk1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7pPr>
                <a:lvl8pPr marL="3657600" marR="0" lvl="7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Barlow"/>
                  <a:buNone/>
                  <a:defRPr sz="1200" b="0" i="0" u="none" strike="noStrike" cap="none">
                    <a:solidFill>
                      <a:schemeClr val="dk1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8pPr>
                <a:lvl9pPr marL="4114800" marR="0" lvl="8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Barlow"/>
                  <a:buNone/>
                  <a:defRPr sz="1200" b="0" i="0" u="none" strike="noStrike" cap="none">
                    <a:solidFill>
                      <a:schemeClr val="dk1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9pPr>
              </a:lstStyle>
              <a:p>
                <a:pPr marL="0" indent="0" algn="just"/>
                <a:r>
                  <a:rPr lang="en-US" sz="1300" b="1" dirty="0" err="1">
                    <a:solidFill>
                      <a:srgbClr val="FFFF00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Hiển</a:t>
                </a:r>
                <a:r>
                  <a:rPr lang="en-US" sz="1300" b="1" dirty="0">
                    <a:solidFill>
                      <a:srgbClr val="FFFF00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  <a:r>
                  <a:rPr lang="en-US" sz="1300" b="1" dirty="0" err="1">
                    <a:solidFill>
                      <a:srgbClr val="FFFF00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thị</a:t>
                </a:r>
                <a:r>
                  <a:rPr lang="en-US" sz="1300" b="1" dirty="0">
                    <a:solidFill>
                      <a:srgbClr val="FFFF00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  <a:r>
                  <a:rPr lang="en-US" sz="1300" b="1" dirty="0" err="1">
                    <a:solidFill>
                      <a:srgbClr val="FFFF00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danh</a:t>
                </a:r>
                <a:r>
                  <a:rPr lang="en-US" sz="1300" b="1" dirty="0">
                    <a:solidFill>
                      <a:srgbClr val="FFFF00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  <a:r>
                  <a:rPr lang="en-US" sz="1300" b="1" dirty="0" err="1">
                    <a:solidFill>
                      <a:srgbClr val="FFFF00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sách</a:t>
                </a:r>
                <a:r>
                  <a:rPr lang="en-US" sz="1300" b="1" dirty="0">
                    <a:solidFill>
                      <a:srgbClr val="FFFF00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  <a:r>
                  <a:rPr lang="en-US" sz="1300" b="1" dirty="0" err="1">
                    <a:solidFill>
                      <a:srgbClr val="FFFF00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sản</a:t>
                </a:r>
                <a:r>
                  <a:rPr lang="en-US" sz="1300" b="1" dirty="0">
                    <a:solidFill>
                      <a:srgbClr val="FFFF00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  <a:r>
                  <a:rPr lang="en-US" sz="1300" b="1" dirty="0" err="1">
                    <a:solidFill>
                      <a:srgbClr val="FFFF00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phẩm</a:t>
                </a:r>
                <a:r>
                  <a:rPr lang="en-US" sz="1300" b="1" dirty="0">
                    <a:solidFill>
                      <a:srgbClr val="FFFF00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  <a:r>
                  <a:rPr lang="en-US" sz="1300" b="1" dirty="0" err="1">
                    <a:solidFill>
                      <a:srgbClr val="FFFF00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và</a:t>
                </a:r>
                <a:r>
                  <a:rPr lang="en-US" sz="1300" b="1" dirty="0">
                    <a:solidFill>
                      <a:srgbClr val="FFFF00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  <a:r>
                  <a:rPr lang="en-US" sz="1300" b="1" dirty="0" err="1">
                    <a:solidFill>
                      <a:srgbClr val="FFFF00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cho</a:t>
                </a:r>
                <a:r>
                  <a:rPr lang="en-US" sz="1300" b="1" dirty="0">
                    <a:solidFill>
                      <a:srgbClr val="FFFF00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  <a:r>
                  <a:rPr lang="en-US" sz="1300" b="1" dirty="0" err="1">
                    <a:solidFill>
                      <a:srgbClr val="FFFF00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phép</a:t>
                </a:r>
                <a:r>
                  <a:rPr lang="en-US" sz="1300" b="1" dirty="0">
                    <a:solidFill>
                      <a:srgbClr val="FFFF00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  <a:r>
                  <a:rPr lang="en-US" sz="1300" b="1" dirty="0" err="1">
                    <a:solidFill>
                      <a:srgbClr val="FFFF00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người</a:t>
                </a:r>
                <a:r>
                  <a:rPr lang="en-US" sz="1300" b="1" dirty="0">
                    <a:solidFill>
                      <a:srgbClr val="FFFF00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  <a:r>
                  <a:rPr lang="en-US" sz="1300" b="1" dirty="0" err="1">
                    <a:solidFill>
                      <a:srgbClr val="FFFF00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dùng</a:t>
                </a:r>
                <a:r>
                  <a:rPr lang="en-US" sz="1300" b="1" dirty="0">
                    <a:solidFill>
                      <a:srgbClr val="FFFF00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  <a:r>
                  <a:rPr lang="en-US" sz="1300" b="1" dirty="0" err="1">
                    <a:solidFill>
                      <a:srgbClr val="FFFF00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xem</a:t>
                </a:r>
                <a:r>
                  <a:rPr lang="en-US" sz="1300" b="1" dirty="0">
                    <a:solidFill>
                      <a:srgbClr val="FFFF00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chi </a:t>
                </a:r>
                <a:r>
                  <a:rPr lang="en-US" sz="1300" b="1" dirty="0" err="1">
                    <a:solidFill>
                      <a:srgbClr val="FFFF00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tiết</a:t>
                </a:r>
                <a:r>
                  <a:rPr lang="en-US" sz="1300" b="1" dirty="0">
                    <a:solidFill>
                      <a:srgbClr val="FFFF00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.</a:t>
                </a:r>
              </a:p>
            </p:txBody>
          </p:sp>
          <p:sp>
            <p:nvSpPr>
              <p:cNvPr id="961" name="Google Shape;941;p41">
                <a:extLst>
                  <a:ext uri="{FF2B5EF4-FFF2-40B4-BE49-F238E27FC236}">
                    <a16:creationId xmlns:a16="http://schemas.microsoft.com/office/drawing/2014/main" id="{A2BCD7B2-7559-61E4-EC99-2BEAD83B55D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705350" y="2242164"/>
                <a:ext cx="3401060" cy="68456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048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Barlow"/>
                  <a:buNone/>
                  <a:defRPr sz="1200" b="0" i="0" u="none" strike="noStrike" cap="none">
                    <a:solidFill>
                      <a:schemeClr val="dk1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1pPr>
                <a:lvl2pPr marL="914400" marR="0" lvl="1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Barlow"/>
                  <a:buNone/>
                  <a:defRPr sz="1200" b="0" i="0" u="none" strike="noStrike" cap="none">
                    <a:solidFill>
                      <a:schemeClr val="dk1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2pPr>
                <a:lvl3pPr marL="1371600" marR="0" lvl="2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Barlow"/>
                  <a:buNone/>
                  <a:defRPr sz="1200" b="0" i="0" u="none" strike="noStrike" cap="none">
                    <a:solidFill>
                      <a:schemeClr val="dk1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3pPr>
                <a:lvl4pPr marL="1828800" marR="0" lvl="3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Barlow"/>
                  <a:buNone/>
                  <a:defRPr sz="1200" b="0" i="0" u="none" strike="noStrike" cap="none">
                    <a:solidFill>
                      <a:schemeClr val="dk1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4pPr>
                <a:lvl5pPr marL="2286000" marR="0" lvl="4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Barlow"/>
                  <a:buNone/>
                  <a:defRPr sz="1200" b="0" i="0" u="none" strike="noStrike" cap="none">
                    <a:solidFill>
                      <a:schemeClr val="dk1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5pPr>
                <a:lvl6pPr marL="2743200" marR="0" lvl="5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Barlow"/>
                  <a:buNone/>
                  <a:defRPr sz="1200" b="0" i="0" u="none" strike="noStrike" cap="none">
                    <a:solidFill>
                      <a:schemeClr val="dk1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6pPr>
                <a:lvl7pPr marL="3200400" marR="0" lvl="6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Barlow"/>
                  <a:buNone/>
                  <a:defRPr sz="1200" b="0" i="0" u="none" strike="noStrike" cap="none">
                    <a:solidFill>
                      <a:schemeClr val="dk1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7pPr>
                <a:lvl8pPr marL="3657600" marR="0" lvl="7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Barlow"/>
                  <a:buNone/>
                  <a:defRPr sz="1200" b="0" i="0" u="none" strike="noStrike" cap="none">
                    <a:solidFill>
                      <a:schemeClr val="dk1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8pPr>
                <a:lvl9pPr marL="4114800" marR="0" lvl="8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Barlow"/>
                  <a:buNone/>
                  <a:defRPr sz="1200" b="0" i="0" u="none" strike="noStrike" cap="none">
                    <a:solidFill>
                      <a:schemeClr val="dk1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9pPr>
              </a:lstStyle>
              <a:p>
                <a:pPr marL="0" indent="0" algn="just"/>
                <a:r>
                  <a:rPr lang="en-US" sz="1300" b="1" dirty="0" err="1">
                    <a:solidFill>
                      <a:srgbClr val="FFFF00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N</a:t>
                </a:r>
                <a:r>
                  <a:rPr lang="en-US" sz="1300" b="1" dirty="0" err="1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gười</a:t>
                </a:r>
                <a:r>
                  <a:rPr lang="en-US" sz="1300" b="1" dirty="0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  <a:r>
                  <a:rPr lang="en-US" sz="1300" b="1" dirty="0" err="1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dùng</a:t>
                </a:r>
                <a:r>
                  <a:rPr lang="en-US" sz="1300" b="1" dirty="0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  <a:r>
                  <a:rPr lang="en-US" sz="1300" b="1" dirty="0" err="1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có</a:t>
                </a:r>
                <a:r>
                  <a:rPr lang="en-US" sz="1300" b="1" dirty="0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  <a:r>
                  <a:rPr lang="en-US" sz="1300" b="1" dirty="0" err="1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thể</a:t>
                </a:r>
                <a:r>
                  <a:rPr lang="en-US" sz="1300" b="1" dirty="0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  <a:r>
                  <a:rPr lang="en-US" sz="1300" b="1" dirty="0" err="1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tìm</a:t>
                </a:r>
                <a:r>
                  <a:rPr lang="en-US" sz="1300" b="1" dirty="0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  <a:r>
                  <a:rPr lang="en-US" sz="1300" b="1" dirty="0" err="1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kiếm</a:t>
                </a:r>
                <a:r>
                  <a:rPr lang="en-US" sz="1300" b="1" dirty="0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  <a:r>
                  <a:rPr lang="en-US" sz="1300" b="1" dirty="0" err="1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sản</a:t>
                </a:r>
                <a:r>
                  <a:rPr lang="en-US" sz="1300" b="1" dirty="0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  <a:r>
                  <a:rPr lang="en-US" sz="1300" b="1" dirty="0" err="1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phẩm</a:t>
                </a:r>
                <a:r>
                  <a:rPr lang="en-US" sz="1300" b="1" dirty="0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  <a:r>
                  <a:rPr lang="en-US" sz="1300" b="1" dirty="0" err="1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theo</a:t>
                </a:r>
                <a:r>
                  <a:rPr lang="en-US" sz="1300" b="1" dirty="0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  <a:r>
                  <a:rPr lang="en-US" sz="1300" b="1" dirty="0" err="1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tên</a:t>
                </a:r>
                <a:r>
                  <a:rPr lang="en-US" sz="1300" b="1" dirty="0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  <a:r>
                  <a:rPr lang="en-US" sz="1300" b="1" dirty="0" err="1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và</a:t>
                </a:r>
                <a:r>
                  <a:rPr lang="en-US" sz="1300" b="1" dirty="0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  <a:r>
                  <a:rPr lang="en-US" sz="1300" b="1" dirty="0" err="1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lọc</a:t>
                </a:r>
                <a:r>
                  <a:rPr lang="en-US" sz="1300" b="1" dirty="0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  <a:r>
                  <a:rPr lang="en-US" sz="1300" b="1" dirty="0" err="1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sản</a:t>
                </a:r>
                <a:r>
                  <a:rPr lang="en-US" sz="1300" b="1" dirty="0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  <a:r>
                  <a:rPr lang="en-US" sz="1300" b="1" dirty="0" err="1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phẩm</a:t>
                </a:r>
                <a:r>
                  <a:rPr lang="en-US" sz="1300" b="1" dirty="0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  <a:r>
                  <a:rPr lang="en-US" sz="1300" b="1" dirty="0" err="1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theo</a:t>
                </a:r>
                <a:r>
                  <a:rPr lang="en-US" sz="1300" b="1" dirty="0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  <a:r>
                  <a:rPr lang="en-US" sz="1300" b="1" dirty="0" err="1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giá</a:t>
                </a:r>
                <a:r>
                  <a:rPr lang="en-US" sz="1300" b="1" dirty="0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.</a:t>
                </a:r>
                <a:endParaRPr lang="en-US" sz="1300" b="1" dirty="0">
                  <a:solidFill>
                    <a:srgbClr val="FFFF00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962" name="Google Shape;941;p41">
                <a:extLst>
                  <a:ext uri="{FF2B5EF4-FFF2-40B4-BE49-F238E27FC236}">
                    <a16:creationId xmlns:a16="http://schemas.microsoft.com/office/drawing/2014/main" id="{FCBCF2E4-7F7E-03D4-6EC7-73F8D20821C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705350" y="2777907"/>
                <a:ext cx="3401060" cy="385725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048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Barlow"/>
                  <a:buNone/>
                  <a:defRPr sz="1200" b="0" i="0" u="none" strike="noStrike" cap="none">
                    <a:solidFill>
                      <a:schemeClr val="dk1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1pPr>
                <a:lvl2pPr marL="914400" marR="0" lvl="1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Barlow"/>
                  <a:buNone/>
                  <a:defRPr sz="1200" b="0" i="0" u="none" strike="noStrike" cap="none">
                    <a:solidFill>
                      <a:schemeClr val="dk1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2pPr>
                <a:lvl3pPr marL="1371600" marR="0" lvl="2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Barlow"/>
                  <a:buNone/>
                  <a:defRPr sz="1200" b="0" i="0" u="none" strike="noStrike" cap="none">
                    <a:solidFill>
                      <a:schemeClr val="dk1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3pPr>
                <a:lvl4pPr marL="1828800" marR="0" lvl="3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Barlow"/>
                  <a:buNone/>
                  <a:defRPr sz="1200" b="0" i="0" u="none" strike="noStrike" cap="none">
                    <a:solidFill>
                      <a:schemeClr val="dk1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4pPr>
                <a:lvl5pPr marL="2286000" marR="0" lvl="4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Barlow"/>
                  <a:buNone/>
                  <a:defRPr sz="1200" b="0" i="0" u="none" strike="noStrike" cap="none">
                    <a:solidFill>
                      <a:schemeClr val="dk1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5pPr>
                <a:lvl6pPr marL="2743200" marR="0" lvl="5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Barlow"/>
                  <a:buNone/>
                  <a:defRPr sz="1200" b="0" i="0" u="none" strike="noStrike" cap="none">
                    <a:solidFill>
                      <a:schemeClr val="dk1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6pPr>
                <a:lvl7pPr marL="3200400" marR="0" lvl="6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Barlow"/>
                  <a:buNone/>
                  <a:defRPr sz="1200" b="0" i="0" u="none" strike="noStrike" cap="none">
                    <a:solidFill>
                      <a:schemeClr val="dk1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7pPr>
                <a:lvl8pPr marL="3657600" marR="0" lvl="7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Barlow"/>
                  <a:buNone/>
                  <a:defRPr sz="1200" b="0" i="0" u="none" strike="noStrike" cap="none">
                    <a:solidFill>
                      <a:schemeClr val="dk1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8pPr>
                <a:lvl9pPr marL="4114800" marR="0" lvl="8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Barlow"/>
                  <a:buNone/>
                  <a:defRPr sz="1200" b="0" i="0" u="none" strike="noStrike" cap="none">
                    <a:solidFill>
                      <a:schemeClr val="dk1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9pPr>
              </a:lstStyle>
              <a:p>
                <a:pPr marL="0" indent="0" algn="just"/>
                <a:r>
                  <a:rPr lang="en-US" sz="1300" b="1" dirty="0" err="1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Đăng</a:t>
                </a:r>
                <a:r>
                  <a:rPr lang="en-US" sz="1300" b="1" dirty="0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  <a:r>
                  <a:rPr lang="en-US" sz="1300" b="1" dirty="0" err="1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nhập</a:t>
                </a:r>
                <a:r>
                  <a:rPr lang="en-US" sz="1300" b="1" dirty="0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  <a:r>
                  <a:rPr lang="en-US" sz="1300" b="1" dirty="0" err="1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vào</a:t>
                </a:r>
                <a:r>
                  <a:rPr lang="en-US" sz="1300" b="1" dirty="0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  <a:r>
                  <a:rPr lang="en-US" sz="1300" b="1" dirty="0" err="1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tài</a:t>
                </a:r>
                <a:r>
                  <a:rPr lang="en-US" sz="1300" b="1" dirty="0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  <a:r>
                  <a:rPr lang="en-US" sz="1300" b="1" dirty="0" err="1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khoảng</a:t>
                </a:r>
                <a:r>
                  <a:rPr lang="en-US" sz="1300" b="1" dirty="0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  <a:r>
                  <a:rPr lang="en-US" sz="1300" b="1" dirty="0" err="1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người</a:t>
                </a:r>
                <a:r>
                  <a:rPr lang="en-US" sz="1300" b="1" dirty="0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  <a:r>
                  <a:rPr lang="en-US" sz="1300" b="1" dirty="0" err="1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quản</a:t>
                </a:r>
                <a:r>
                  <a:rPr lang="en-US" sz="1300" b="1" dirty="0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  <a:r>
                  <a:rPr lang="en-US" sz="1300" b="1" dirty="0" err="1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trị</a:t>
                </a:r>
                <a:r>
                  <a:rPr lang="en-US" sz="1300" b="1" dirty="0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.</a:t>
                </a:r>
                <a:endParaRPr lang="en-US" sz="1300" b="1" dirty="0">
                  <a:solidFill>
                    <a:srgbClr val="FFFF00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963" name="Google Shape;941;p41">
                <a:extLst>
                  <a:ext uri="{FF2B5EF4-FFF2-40B4-BE49-F238E27FC236}">
                    <a16:creationId xmlns:a16="http://schemas.microsoft.com/office/drawing/2014/main" id="{B52AE9FC-6C1D-A70B-7DC5-FD6DDA37F41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705350" y="3085032"/>
                <a:ext cx="3333750" cy="56750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048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Barlow"/>
                  <a:buNone/>
                  <a:defRPr sz="1200" b="0" i="0" u="none" strike="noStrike" cap="none">
                    <a:solidFill>
                      <a:schemeClr val="dk1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1pPr>
                <a:lvl2pPr marL="914400" marR="0" lvl="1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Barlow"/>
                  <a:buNone/>
                  <a:defRPr sz="1200" b="0" i="0" u="none" strike="noStrike" cap="none">
                    <a:solidFill>
                      <a:schemeClr val="dk1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2pPr>
                <a:lvl3pPr marL="1371600" marR="0" lvl="2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Barlow"/>
                  <a:buNone/>
                  <a:defRPr sz="1200" b="0" i="0" u="none" strike="noStrike" cap="none">
                    <a:solidFill>
                      <a:schemeClr val="dk1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3pPr>
                <a:lvl4pPr marL="1828800" marR="0" lvl="3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Barlow"/>
                  <a:buNone/>
                  <a:defRPr sz="1200" b="0" i="0" u="none" strike="noStrike" cap="none">
                    <a:solidFill>
                      <a:schemeClr val="dk1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4pPr>
                <a:lvl5pPr marL="2286000" marR="0" lvl="4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Barlow"/>
                  <a:buNone/>
                  <a:defRPr sz="1200" b="0" i="0" u="none" strike="noStrike" cap="none">
                    <a:solidFill>
                      <a:schemeClr val="dk1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5pPr>
                <a:lvl6pPr marL="2743200" marR="0" lvl="5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Barlow"/>
                  <a:buNone/>
                  <a:defRPr sz="1200" b="0" i="0" u="none" strike="noStrike" cap="none">
                    <a:solidFill>
                      <a:schemeClr val="dk1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6pPr>
                <a:lvl7pPr marL="3200400" marR="0" lvl="6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Barlow"/>
                  <a:buNone/>
                  <a:defRPr sz="1200" b="0" i="0" u="none" strike="noStrike" cap="none">
                    <a:solidFill>
                      <a:schemeClr val="dk1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7pPr>
                <a:lvl8pPr marL="3657600" marR="0" lvl="7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Barlow"/>
                  <a:buNone/>
                  <a:defRPr sz="1200" b="0" i="0" u="none" strike="noStrike" cap="none">
                    <a:solidFill>
                      <a:schemeClr val="dk1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8pPr>
                <a:lvl9pPr marL="4114800" marR="0" lvl="8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Barlow"/>
                  <a:buNone/>
                  <a:defRPr sz="1200" b="0" i="0" u="none" strike="noStrike" cap="none">
                    <a:solidFill>
                      <a:schemeClr val="dk1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9pPr>
              </a:lstStyle>
              <a:p>
                <a:pPr marL="0" indent="0" algn="just"/>
                <a:r>
                  <a:rPr lang="en-US" sz="1300" b="1" dirty="0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Admin </a:t>
                </a:r>
                <a:r>
                  <a:rPr lang="en-US" sz="1300" b="1" dirty="0" err="1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có</a:t>
                </a:r>
                <a:r>
                  <a:rPr lang="en-US" sz="1300" b="1" dirty="0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  <a:r>
                  <a:rPr lang="en-US" sz="1300" b="1" dirty="0" err="1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thể</a:t>
                </a:r>
                <a:r>
                  <a:rPr lang="en-US" sz="1300" b="1" dirty="0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  <a:r>
                  <a:rPr lang="en-US" sz="1300" b="1" dirty="0" err="1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thêm</a:t>
                </a:r>
                <a:r>
                  <a:rPr lang="en-US" sz="1300" b="1" dirty="0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 </a:t>
                </a:r>
                <a:r>
                  <a:rPr lang="en-US" sz="1300" b="1" dirty="0" err="1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xóa</a:t>
                </a:r>
                <a:r>
                  <a:rPr lang="en-US" sz="1300" b="1" dirty="0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  <a:r>
                  <a:rPr lang="en-US" sz="1300" b="1" dirty="0" err="1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sửa</a:t>
                </a:r>
                <a:r>
                  <a:rPr lang="en-US" sz="1300" b="1" dirty="0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  <a:r>
                  <a:rPr lang="en-US" sz="1300" b="1" dirty="0" err="1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sản</a:t>
                </a:r>
                <a:r>
                  <a:rPr lang="en-US" sz="1300" b="1" dirty="0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  <a:r>
                  <a:rPr lang="en-US" sz="1300" b="1" dirty="0" err="1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phẩm</a:t>
                </a:r>
                <a:r>
                  <a:rPr lang="en-US" sz="1300" b="1" dirty="0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, </a:t>
                </a:r>
                <a:r>
                  <a:rPr lang="en-US" sz="1300" b="1" dirty="0" err="1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hãng</a:t>
                </a:r>
                <a:r>
                  <a:rPr lang="en-US" sz="1300" b="1" dirty="0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, </a:t>
                </a:r>
                <a:r>
                  <a:rPr lang="en-US" sz="1300" b="1" dirty="0" err="1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người</a:t>
                </a:r>
                <a:r>
                  <a:rPr lang="en-US" sz="1300" b="1" dirty="0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  <a:r>
                  <a:rPr lang="en-US" sz="1300" b="1" dirty="0" err="1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dùng</a:t>
                </a:r>
                <a:r>
                  <a:rPr lang="en-US" sz="1300" b="1" dirty="0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  <a:r>
                  <a:rPr lang="en-US" sz="1300" b="1" dirty="0" err="1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và</a:t>
                </a:r>
                <a:r>
                  <a:rPr lang="en-US" sz="1300" b="1" dirty="0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  <a:r>
                  <a:rPr lang="en-US" sz="1300" b="1" dirty="0" err="1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thống</a:t>
                </a:r>
                <a:r>
                  <a:rPr lang="en-US" sz="1300" b="1" dirty="0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  <a:r>
                  <a:rPr lang="en-US" sz="1300" b="1" dirty="0" err="1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kê</a:t>
                </a:r>
                <a:r>
                  <a:rPr lang="en-US" sz="1300" b="1" dirty="0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  <a:r>
                  <a:rPr lang="en-US" sz="1300" b="1" dirty="0" err="1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sản</a:t>
                </a:r>
                <a:r>
                  <a:rPr lang="en-US" sz="1300" b="1" dirty="0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  <a:r>
                  <a:rPr lang="en-US" sz="1300" b="1" dirty="0" err="1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phẩm</a:t>
                </a:r>
                <a:r>
                  <a:rPr lang="en-US" sz="1300" b="1" dirty="0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.</a:t>
                </a:r>
                <a:endParaRPr lang="en-US" sz="1300" b="1" dirty="0">
                  <a:solidFill>
                    <a:srgbClr val="FFFF00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246915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914;p40">
            <a:extLst>
              <a:ext uri="{FF2B5EF4-FFF2-40B4-BE49-F238E27FC236}">
                <a16:creationId xmlns:a16="http://schemas.microsoft.com/office/drawing/2014/main" id="{9864B474-9214-1810-08BE-F824CA17C138}"/>
              </a:ext>
            </a:extLst>
          </p:cNvPr>
          <p:cNvSpPr txBox="1">
            <a:spLocks/>
          </p:cNvSpPr>
          <p:nvPr/>
        </p:nvSpPr>
        <p:spPr>
          <a:xfrm>
            <a:off x="-821189" y="1129336"/>
            <a:ext cx="6718578" cy="6787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Poppins Black"/>
              <a:buNone/>
              <a:defRPr sz="26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3000" b="1" dirty="0" err="1"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Yêu</a:t>
            </a:r>
            <a:r>
              <a:rPr lang="en-US" sz="3000" b="1" dirty="0"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 </a:t>
            </a:r>
            <a:r>
              <a:rPr lang="en-US" sz="3000" b="1" dirty="0" err="1"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cầu</a:t>
            </a:r>
            <a:r>
              <a:rPr lang="en-US" sz="3000" b="1" dirty="0"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 </a:t>
            </a:r>
            <a:r>
              <a:rPr lang="en-US" sz="3000" b="1" dirty="0" err="1"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chức</a:t>
            </a:r>
            <a:r>
              <a:rPr lang="en-US" sz="3000" b="1" dirty="0"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 </a:t>
            </a:r>
            <a:r>
              <a:rPr lang="en-US" sz="3000" b="1" dirty="0" err="1"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năng</a:t>
            </a:r>
            <a:endParaRPr lang="en-US" sz="3000" b="1" dirty="0">
              <a:latin typeface="iCiel Cadena" panose="02000503000000020004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3" name="Google Shape;914;p40">
            <a:extLst>
              <a:ext uri="{FF2B5EF4-FFF2-40B4-BE49-F238E27FC236}">
                <a16:creationId xmlns:a16="http://schemas.microsoft.com/office/drawing/2014/main" id="{E64FBE76-0994-C8DF-7FF1-416A2BFD8C1A}"/>
              </a:ext>
            </a:extLst>
          </p:cNvPr>
          <p:cNvSpPr txBox="1">
            <a:spLocks/>
          </p:cNvSpPr>
          <p:nvPr/>
        </p:nvSpPr>
        <p:spPr>
          <a:xfrm>
            <a:off x="3390436" y="3004750"/>
            <a:ext cx="6718578" cy="6787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Poppins Black"/>
              <a:buNone/>
              <a:defRPr sz="26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3000" b="1" dirty="0" err="1"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Yêu</a:t>
            </a:r>
            <a:r>
              <a:rPr lang="en-US" sz="3000" b="1" dirty="0"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 </a:t>
            </a:r>
            <a:r>
              <a:rPr lang="en-US" sz="3000" b="1" dirty="0" err="1"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cầu</a:t>
            </a:r>
            <a:r>
              <a:rPr lang="en-US" sz="3000" b="1" dirty="0"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 phi </a:t>
            </a:r>
            <a:r>
              <a:rPr lang="en-US" sz="3000" b="1" dirty="0" err="1"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chức</a:t>
            </a:r>
            <a:r>
              <a:rPr lang="en-US" sz="3000" b="1" dirty="0"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 </a:t>
            </a:r>
            <a:r>
              <a:rPr lang="en-US" sz="3000" b="1" dirty="0" err="1"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năng</a:t>
            </a:r>
            <a:endParaRPr lang="en-US" sz="3000" b="1" dirty="0">
              <a:latin typeface="iCiel Cadena" panose="02000503000000020004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5" name="Google Shape;914;p40">
            <a:extLst>
              <a:ext uri="{FF2B5EF4-FFF2-40B4-BE49-F238E27FC236}">
                <a16:creationId xmlns:a16="http://schemas.microsoft.com/office/drawing/2014/main" id="{0C504083-7FC8-B8CC-7C83-EC2AF5161463}"/>
              </a:ext>
            </a:extLst>
          </p:cNvPr>
          <p:cNvSpPr txBox="1">
            <a:spLocks/>
          </p:cNvSpPr>
          <p:nvPr/>
        </p:nvSpPr>
        <p:spPr>
          <a:xfrm>
            <a:off x="4282797" y="2062663"/>
            <a:ext cx="717828" cy="6787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Poppins Black"/>
              <a:buNone/>
              <a:defRPr sz="26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3000" b="1" dirty="0" err="1"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và</a:t>
            </a:r>
            <a:endParaRPr lang="en-US" sz="3000" b="1" dirty="0">
              <a:latin typeface="iCiel Cadena" panose="02000503000000020004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96665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914;p40">
            <a:extLst>
              <a:ext uri="{FF2B5EF4-FFF2-40B4-BE49-F238E27FC236}">
                <a16:creationId xmlns:a16="http://schemas.microsoft.com/office/drawing/2014/main" id="{9864B474-9214-1810-08BE-F824CA17C138}"/>
              </a:ext>
            </a:extLst>
          </p:cNvPr>
          <p:cNvSpPr txBox="1">
            <a:spLocks/>
          </p:cNvSpPr>
          <p:nvPr/>
        </p:nvSpPr>
        <p:spPr>
          <a:xfrm>
            <a:off x="1212711" y="260741"/>
            <a:ext cx="6718578" cy="6787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Poppins Black"/>
              <a:buNone/>
              <a:defRPr sz="26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3200" b="1" dirty="0" err="1"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Yêu</a:t>
            </a:r>
            <a:r>
              <a:rPr lang="en-US" sz="3200" b="1" dirty="0"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3200" b="1" dirty="0" err="1"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cầu</a:t>
            </a:r>
            <a:r>
              <a:rPr lang="en-US" sz="3200" b="1" dirty="0"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phi </a:t>
            </a:r>
            <a:r>
              <a:rPr lang="en-US" sz="3200" b="1" dirty="0" err="1"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chức</a:t>
            </a:r>
            <a:r>
              <a:rPr lang="en-US" sz="3200" b="1" dirty="0"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3200" b="1" dirty="0" err="1"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năng</a:t>
            </a:r>
            <a:endParaRPr lang="en-US" b="1" dirty="0">
              <a:latin typeface="iCiel Cadena" panose="02000503000000020004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42FD677-F959-DBE4-B527-C0515183F70B}"/>
              </a:ext>
            </a:extLst>
          </p:cNvPr>
          <p:cNvGrpSpPr/>
          <p:nvPr/>
        </p:nvGrpSpPr>
        <p:grpSpPr>
          <a:xfrm>
            <a:off x="1212713" y="1485650"/>
            <a:ext cx="6718576" cy="2172199"/>
            <a:chOff x="1212712" y="1497198"/>
            <a:chExt cx="6718576" cy="217219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EDA85F3F-69BB-A1B1-13CA-1D1571A62D5A}"/>
                </a:ext>
              </a:extLst>
            </p:cNvPr>
            <p:cNvGrpSpPr/>
            <p:nvPr/>
          </p:nvGrpSpPr>
          <p:grpSpPr>
            <a:xfrm>
              <a:off x="4572000" y="1497198"/>
              <a:ext cx="3359288" cy="2172199"/>
              <a:chOff x="4822651" y="1483628"/>
              <a:chExt cx="3359288" cy="2176244"/>
            </a:xfrm>
            <a:solidFill>
              <a:srgbClr val="4295D6"/>
            </a:solidFill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FFABF435-0431-2CFE-3821-C506B7358FC3}"/>
                  </a:ext>
                </a:extLst>
              </p:cNvPr>
              <p:cNvSpPr/>
              <p:nvPr/>
            </p:nvSpPr>
            <p:spPr>
              <a:xfrm>
                <a:off x="4822651" y="1483628"/>
                <a:ext cx="3359288" cy="217624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Google Shape;940;p41">
                <a:extLst>
                  <a:ext uri="{FF2B5EF4-FFF2-40B4-BE49-F238E27FC236}">
                    <a16:creationId xmlns:a16="http://schemas.microsoft.com/office/drawing/2014/main" id="{6923F17A-6A04-FF9D-69CE-C85F5F01B55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913179" y="1582918"/>
                <a:ext cx="3268760" cy="904125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048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Barlow"/>
                  <a:buNone/>
                  <a:defRPr sz="1200" b="0" i="0" u="none" strike="noStrike" cap="none">
                    <a:solidFill>
                      <a:schemeClr val="dk1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1pPr>
                <a:lvl2pPr marL="914400" marR="0" lvl="1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Barlow"/>
                  <a:buNone/>
                  <a:defRPr sz="1200" b="0" i="0" u="none" strike="noStrike" cap="none">
                    <a:solidFill>
                      <a:schemeClr val="dk1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2pPr>
                <a:lvl3pPr marL="1371600" marR="0" lvl="2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Barlow"/>
                  <a:buNone/>
                  <a:defRPr sz="1200" b="0" i="0" u="none" strike="noStrike" cap="none">
                    <a:solidFill>
                      <a:schemeClr val="dk1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3pPr>
                <a:lvl4pPr marL="1828800" marR="0" lvl="3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Barlow"/>
                  <a:buNone/>
                  <a:defRPr sz="1200" b="0" i="0" u="none" strike="noStrike" cap="none">
                    <a:solidFill>
                      <a:schemeClr val="dk1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4pPr>
                <a:lvl5pPr marL="2286000" marR="0" lvl="4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Barlow"/>
                  <a:buNone/>
                  <a:defRPr sz="1200" b="0" i="0" u="none" strike="noStrike" cap="none">
                    <a:solidFill>
                      <a:schemeClr val="dk1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5pPr>
                <a:lvl6pPr marL="2743200" marR="0" lvl="5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Barlow"/>
                  <a:buNone/>
                  <a:defRPr sz="1200" b="0" i="0" u="none" strike="noStrike" cap="none">
                    <a:solidFill>
                      <a:schemeClr val="dk1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6pPr>
                <a:lvl7pPr marL="3200400" marR="0" lvl="6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Barlow"/>
                  <a:buNone/>
                  <a:defRPr sz="1200" b="0" i="0" u="none" strike="noStrike" cap="none">
                    <a:solidFill>
                      <a:schemeClr val="dk1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7pPr>
                <a:lvl8pPr marL="3657600" marR="0" lvl="7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Barlow"/>
                  <a:buNone/>
                  <a:defRPr sz="1200" b="0" i="0" u="none" strike="noStrike" cap="none">
                    <a:solidFill>
                      <a:schemeClr val="dk1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8pPr>
                <a:lvl9pPr marL="4114800" marR="0" lvl="8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Barlow"/>
                  <a:buNone/>
                  <a:defRPr sz="1200" b="0" i="0" u="none" strike="noStrike" cap="none">
                    <a:solidFill>
                      <a:schemeClr val="dk1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9pPr>
              </a:lstStyle>
              <a:p>
                <a:pPr marL="0" indent="0"/>
                <a:r>
                  <a:rPr lang="vi-VN" sz="1300" b="1" dirty="0">
                    <a:solidFill>
                      <a:srgbClr val="FFFF00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Yêu cầu một giao diện người dùng dễ sử dụng giúp người dùng dễ dàng tìm kiếm, lọc và xem thông tin chi tiết của sản phẩm.</a:t>
                </a:r>
              </a:p>
            </p:txBody>
          </p:sp>
          <p:sp>
            <p:nvSpPr>
              <p:cNvPr id="11" name="Google Shape;940;p41">
                <a:extLst>
                  <a:ext uri="{FF2B5EF4-FFF2-40B4-BE49-F238E27FC236}">
                    <a16:creationId xmlns:a16="http://schemas.microsoft.com/office/drawing/2014/main" id="{CF52D4E0-45B9-F362-ABA1-21008AAC5C9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913179" y="2595660"/>
                <a:ext cx="3268760" cy="904125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048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Barlow"/>
                  <a:buNone/>
                  <a:defRPr sz="1200" b="0" i="0" u="none" strike="noStrike" cap="none">
                    <a:solidFill>
                      <a:schemeClr val="dk1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1pPr>
                <a:lvl2pPr marL="914400" marR="0" lvl="1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Barlow"/>
                  <a:buNone/>
                  <a:defRPr sz="1200" b="0" i="0" u="none" strike="noStrike" cap="none">
                    <a:solidFill>
                      <a:schemeClr val="dk1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2pPr>
                <a:lvl3pPr marL="1371600" marR="0" lvl="2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Barlow"/>
                  <a:buNone/>
                  <a:defRPr sz="1200" b="0" i="0" u="none" strike="noStrike" cap="none">
                    <a:solidFill>
                      <a:schemeClr val="dk1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3pPr>
                <a:lvl4pPr marL="1828800" marR="0" lvl="3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Barlow"/>
                  <a:buNone/>
                  <a:defRPr sz="1200" b="0" i="0" u="none" strike="noStrike" cap="none">
                    <a:solidFill>
                      <a:schemeClr val="dk1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4pPr>
                <a:lvl5pPr marL="2286000" marR="0" lvl="4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Barlow"/>
                  <a:buNone/>
                  <a:defRPr sz="1200" b="0" i="0" u="none" strike="noStrike" cap="none">
                    <a:solidFill>
                      <a:schemeClr val="dk1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5pPr>
                <a:lvl6pPr marL="2743200" marR="0" lvl="5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Barlow"/>
                  <a:buNone/>
                  <a:defRPr sz="1200" b="0" i="0" u="none" strike="noStrike" cap="none">
                    <a:solidFill>
                      <a:schemeClr val="dk1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6pPr>
                <a:lvl7pPr marL="3200400" marR="0" lvl="6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Barlow"/>
                  <a:buNone/>
                  <a:defRPr sz="1200" b="0" i="0" u="none" strike="noStrike" cap="none">
                    <a:solidFill>
                      <a:schemeClr val="dk1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7pPr>
                <a:lvl8pPr marL="3657600" marR="0" lvl="7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Barlow"/>
                  <a:buNone/>
                  <a:defRPr sz="1200" b="0" i="0" u="none" strike="noStrike" cap="none">
                    <a:solidFill>
                      <a:schemeClr val="dk1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8pPr>
                <a:lvl9pPr marL="4114800" marR="0" lvl="8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Barlow"/>
                  <a:buNone/>
                  <a:defRPr sz="1200" b="0" i="0" u="none" strike="noStrike" cap="none">
                    <a:solidFill>
                      <a:schemeClr val="dk1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9pPr>
              </a:lstStyle>
              <a:p>
                <a:pPr marL="0" indent="0"/>
                <a:r>
                  <a:rPr lang="en-US" sz="1300" b="1" dirty="0" err="1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Đảm</a:t>
                </a:r>
                <a:r>
                  <a:rPr lang="en-US" sz="1300" b="1" dirty="0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  <a:r>
                  <a:rPr lang="en-US" sz="1300" b="1" dirty="0" err="1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bảo</a:t>
                </a:r>
                <a:r>
                  <a:rPr lang="en-US" sz="1300" b="1" dirty="0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  <a:r>
                  <a:rPr lang="en-US" sz="1300" b="1" dirty="0" err="1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trang</a:t>
                </a:r>
                <a:r>
                  <a:rPr lang="en-US" sz="1300" b="1" dirty="0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web </a:t>
                </a:r>
                <a:r>
                  <a:rPr lang="en-US" sz="1300" b="1" dirty="0" err="1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hoạt</a:t>
                </a:r>
                <a:r>
                  <a:rPr lang="en-US" sz="1300" b="1" dirty="0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  <a:r>
                  <a:rPr lang="en-US" sz="1300" b="1" dirty="0" err="1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động</a:t>
                </a:r>
                <a:r>
                  <a:rPr lang="en-US" sz="1300" b="1" dirty="0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  <a:r>
                  <a:rPr lang="en-US" sz="1300" b="1" dirty="0" err="1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mượt</a:t>
                </a:r>
                <a:r>
                  <a:rPr lang="en-US" sz="1300" b="1" dirty="0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  <a:r>
                  <a:rPr lang="en-US" sz="1300" b="1" dirty="0" err="1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mà</a:t>
                </a:r>
                <a:r>
                  <a:rPr lang="en-US" sz="1300" b="1" dirty="0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  <a:r>
                  <a:rPr lang="en-US" sz="1300" b="1" dirty="0" err="1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và</a:t>
                </a:r>
                <a:r>
                  <a:rPr lang="en-US" sz="1300" b="1" dirty="0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  <a:r>
                  <a:rPr lang="en-US" sz="1300" b="1" dirty="0" err="1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có</a:t>
                </a:r>
                <a:r>
                  <a:rPr lang="en-US" sz="1300" b="1" dirty="0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  <a:r>
                  <a:rPr lang="en-US" sz="1300" b="1" dirty="0" err="1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thời</a:t>
                </a:r>
                <a:r>
                  <a:rPr lang="en-US" sz="1300" b="1" dirty="0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  <a:r>
                  <a:rPr lang="en-US" sz="1300" b="1" dirty="0" err="1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gian</a:t>
                </a:r>
                <a:r>
                  <a:rPr lang="en-US" sz="1300" b="1" dirty="0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  <a:r>
                  <a:rPr lang="en-US" sz="1300" b="1" dirty="0" err="1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phản</a:t>
                </a:r>
                <a:r>
                  <a:rPr lang="en-US" sz="1300" b="1" dirty="0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  <a:r>
                  <a:rPr lang="en-US" sz="1300" b="1" dirty="0" err="1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hồi</a:t>
                </a:r>
                <a:r>
                  <a:rPr lang="en-US" sz="1300" b="1" dirty="0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  <a:r>
                  <a:rPr lang="en-US" sz="1300" b="1" dirty="0" err="1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nhanh</a:t>
                </a:r>
                <a:r>
                  <a:rPr lang="en-US" sz="1300" b="1" dirty="0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  <a:r>
                  <a:rPr lang="en-US" sz="1300" b="1" dirty="0" err="1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nhằm</a:t>
                </a:r>
                <a:r>
                  <a:rPr lang="en-US" sz="1300" b="1" dirty="0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  <a:r>
                  <a:rPr lang="en-US" sz="1300" b="1" dirty="0" err="1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cung</a:t>
                </a:r>
                <a:r>
                  <a:rPr lang="en-US" sz="1300" b="1" dirty="0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  <a:r>
                  <a:rPr lang="en-US" sz="1300" b="1" dirty="0" err="1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cấp</a:t>
                </a:r>
                <a:r>
                  <a:rPr lang="en-US" sz="1300" b="1" dirty="0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  <a:r>
                  <a:rPr lang="en-US" sz="1300" b="1" dirty="0" err="1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trải</a:t>
                </a:r>
                <a:r>
                  <a:rPr lang="en-US" sz="1300" b="1" dirty="0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  <a:r>
                  <a:rPr lang="en-US" sz="1300" b="1" dirty="0" err="1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nghiệm</a:t>
                </a:r>
                <a:r>
                  <a:rPr lang="en-US" sz="1300" b="1" dirty="0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  <a:r>
                  <a:rPr lang="en-US" sz="1300" b="1" dirty="0" err="1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người</a:t>
                </a:r>
                <a:r>
                  <a:rPr lang="en-US" sz="1300" b="1" dirty="0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  <a:r>
                  <a:rPr lang="en-US" sz="1300" b="1" dirty="0" err="1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dùng</a:t>
                </a:r>
                <a:r>
                  <a:rPr lang="en-US" sz="1300" b="1" dirty="0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  <a:r>
                  <a:rPr lang="en-US" sz="1300" b="1" dirty="0" err="1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tốt</a:t>
                </a:r>
                <a:r>
                  <a:rPr lang="en-US" sz="1300" b="1" dirty="0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  <a:r>
                  <a:rPr lang="en-US" sz="1300" b="1" dirty="0" err="1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nhất</a:t>
                </a:r>
                <a:r>
                  <a:rPr lang="en-US" sz="1300" b="1" dirty="0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  <a:r>
                  <a:rPr lang="en-US" sz="1300" b="1" dirty="0" err="1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có</a:t>
                </a:r>
                <a:r>
                  <a:rPr lang="en-US" sz="1300" b="1" dirty="0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  <a:r>
                  <a:rPr lang="en-US" sz="1300" b="1" dirty="0" err="1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thể</a:t>
                </a:r>
                <a:r>
                  <a:rPr lang="en-US" sz="1300" b="1" dirty="0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.</a:t>
                </a:r>
                <a:endParaRPr lang="vi-VN" sz="1300" b="1" dirty="0">
                  <a:solidFill>
                    <a:srgbClr val="FFFF00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A013D5BD-DDA0-B18E-169E-E561BE569D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33692"/>
            <a:stretch/>
          </p:blipFill>
          <p:spPr>
            <a:xfrm>
              <a:off x="1212712" y="1497198"/>
              <a:ext cx="3359288" cy="21721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740889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283F51F-0821-AA60-35E4-9042529F6C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8809" y="1207080"/>
            <a:ext cx="3806381" cy="272934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Google Shape;914;p40">
            <a:extLst>
              <a:ext uri="{FF2B5EF4-FFF2-40B4-BE49-F238E27FC236}">
                <a16:creationId xmlns:a16="http://schemas.microsoft.com/office/drawing/2014/main" id="{4ACD6453-EB1D-796F-F194-B13B5F4FEB56}"/>
              </a:ext>
            </a:extLst>
          </p:cNvPr>
          <p:cNvSpPr txBox="1">
            <a:spLocks/>
          </p:cNvSpPr>
          <p:nvPr/>
        </p:nvSpPr>
        <p:spPr>
          <a:xfrm>
            <a:off x="1212710" y="253977"/>
            <a:ext cx="6718578" cy="6787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Poppins Black"/>
              <a:buNone/>
              <a:defRPr sz="26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3200" b="1" dirty="0" err="1"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Cơ</a:t>
            </a:r>
            <a:r>
              <a:rPr lang="en-US" sz="3200" b="1" dirty="0"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3200" b="1" dirty="0" err="1"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sỡ</a:t>
            </a:r>
            <a:r>
              <a:rPr lang="en-US" sz="3200" b="1" dirty="0"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3200" b="1" dirty="0" err="1"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dữ</a:t>
            </a:r>
            <a:r>
              <a:rPr lang="en-US" sz="3200" b="1" dirty="0"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3200" b="1" dirty="0" err="1"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liệu</a:t>
            </a:r>
            <a:endParaRPr lang="en-US" sz="3200" b="1" dirty="0">
              <a:latin typeface="iCiel Cadena" panose="02000503000000020004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70596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914;p40">
            <a:extLst>
              <a:ext uri="{FF2B5EF4-FFF2-40B4-BE49-F238E27FC236}">
                <a16:creationId xmlns:a16="http://schemas.microsoft.com/office/drawing/2014/main" id="{9864B474-9214-1810-08BE-F824CA17C138}"/>
              </a:ext>
            </a:extLst>
          </p:cNvPr>
          <p:cNvSpPr txBox="1">
            <a:spLocks/>
          </p:cNvSpPr>
          <p:nvPr/>
        </p:nvSpPr>
        <p:spPr>
          <a:xfrm>
            <a:off x="1212711" y="298841"/>
            <a:ext cx="6718578" cy="6787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Poppins Black"/>
              <a:buNone/>
              <a:defRPr sz="26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3200" b="1" dirty="0" err="1"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Sơ</a:t>
            </a:r>
            <a:r>
              <a:rPr lang="en-US" sz="3200" b="1" dirty="0"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3200" b="1" dirty="0" err="1"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đồ</a:t>
            </a:r>
            <a:r>
              <a:rPr lang="en-US" sz="3200" b="1" dirty="0"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website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F5578E3-A851-BF1B-2A02-AD64C53C0E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7174" y="1271530"/>
            <a:ext cx="5349653" cy="285597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961630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914;p40">
            <a:extLst>
              <a:ext uri="{FF2B5EF4-FFF2-40B4-BE49-F238E27FC236}">
                <a16:creationId xmlns:a16="http://schemas.microsoft.com/office/drawing/2014/main" id="{9864B474-9214-1810-08BE-F824CA17C138}"/>
              </a:ext>
            </a:extLst>
          </p:cNvPr>
          <p:cNvSpPr txBox="1">
            <a:spLocks/>
          </p:cNvSpPr>
          <p:nvPr/>
        </p:nvSpPr>
        <p:spPr>
          <a:xfrm>
            <a:off x="1212711" y="298841"/>
            <a:ext cx="6718578" cy="6787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Poppins Black"/>
              <a:buNone/>
              <a:defRPr sz="26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3200" b="1" dirty="0" err="1"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Phác</a:t>
            </a:r>
            <a:r>
              <a:rPr lang="en-US" sz="3200" b="1" dirty="0"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3200" b="1" dirty="0" err="1"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thảo</a:t>
            </a:r>
            <a:r>
              <a:rPr lang="en-US" sz="3200" b="1" dirty="0"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3200" b="1" dirty="0" err="1"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giao</a:t>
            </a:r>
            <a:r>
              <a:rPr lang="en-US" sz="3200" b="1" dirty="0"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3200" b="1" dirty="0" err="1"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diện</a:t>
            </a:r>
            <a:endParaRPr lang="en-US" sz="3200" b="1" dirty="0">
              <a:latin typeface="iCiel Cadena" panose="02000503000000020004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B717E7-4EAD-F4C4-9893-23B3B53951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5175" y="1167765"/>
            <a:ext cx="5073650" cy="326517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8240707-36C9-4D05-A3CE-DFBAC81EF0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9265" y="1169035"/>
            <a:ext cx="5055870" cy="326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F38765A-548D-71DB-A6DB-EC0F83C650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5175" y="5403850"/>
            <a:ext cx="5055870" cy="326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BAC4A74-76EA-3B76-110C-9EE77BABA3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487670" y="1167765"/>
            <a:ext cx="5272405" cy="326517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98817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44444E-6 L -0.8 -4.44444E-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00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1.23457E-6 L 0.00104 -0.82623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" y="-4132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-4.44444E-6 L 0.81181 -0.00277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590" y="-1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p36"/>
          <p:cNvSpPr txBox="1">
            <a:spLocks noGrp="1"/>
          </p:cNvSpPr>
          <p:nvPr>
            <p:ph type="ctrTitle"/>
          </p:nvPr>
        </p:nvSpPr>
        <p:spPr>
          <a:xfrm>
            <a:off x="3222656" y="-325242"/>
            <a:ext cx="2698689" cy="161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NỘI DUNG</a:t>
            </a:r>
          </a:p>
        </p:txBody>
      </p:sp>
      <p:grpSp>
        <p:nvGrpSpPr>
          <p:cNvPr id="760" name="Google Shape;760;p36"/>
          <p:cNvGrpSpPr/>
          <p:nvPr/>
        </p:nvGrpSpPr>
        <p:grpSpPr>
          <a:xfrm rot="10800000">
            <a:off x="6662200" y="3637323"/>
            <a:ext cx="3537150" cy="626797"/>
            <a:chOff x="1199232" y="2120038"/>
            <a:chExt cx="4391793" cy="778340"/>
          </a:xfrm>
        </p:grpSpPr>
        <p:grpSp>
          <p:nvGrpSpPr>
            <p:cNvPr id="761" name="Google Shape;761;p36"/>
            <p:cNvGrpSpPr/>
            <p:nvPr/>
          </p:nvGrpSpPr>
          <p:grpSpPr>
            <a:xfrm>
              <a:off x="2227732" y="2577138"/>
              <a:ext cx="1945675" cy="56700"/>
              <a:chOff x="2227732" y="2661275"/>
              <a:chExt cx="1945675" cy="56700"/>
            </a:xfrm>
          </p:grpSpPr>
          <p:cxnSp>
            <p:nvCxnSpPr>
              <p:cNvPr id="762" name="Google Shape;762;p36"/>
              <p:cNvCxnSpPr/>
              <p:nvPr/>
            </p:nvCxnSpPr>
            <p:spPr>
              <a:xfrm>
                <a:off x="2227732" y="2689625"/>
                <a:ext cx="1896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763" name="Google Shape;763;p36"/>
              <p:cNvSpPr/>
              <p:nvPr/>
            </p:nvSpPr>
            <p:spPr>
              <a:xfrm>
                <a:off x="4116707" y="2661275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64" name="Google Shape;764;p36"/>
            <p:cNvGrpSpPr/>
            <p:nvPr/>
          </p:nvGrpSpPr>
          <p:grpSpPr>
            <a:xfrm>
              <a:off x="1943838" y="2729277"/>
              <a:ext cx="1938597" cy="169100"/>
              <a:chOff x="2216194" y="2593212"/>
              <a:chExt cx="4728285" cy="412439"/>
            </a:xfrm>
          </p:grpSpPr>
          <p:sp>
            <p:nvSpPr>
              <p:cNvPr id="765" name="Google Shape;765;p36"/>
              <p:cNvSpPr/>
              <p:nvPr/>
            </p:nvSpPr>
            <p:spPr>
              <a:xfrm>
                <a:off x="2216194" y="2593212"/>
                <a:ext cx="4593868" cy="355100"/>
              </a:xfrm>
              <a:custGeom>
                <a:avLst/>
                <a:gdLst/>
                <a:ahLst/>
                <a:cxnLst/>
                <a:rect l="l" t="t" r="r" b="b"/>
                <a:pathLst>
                  <a:path w="77550" h="5994" extrusionOk="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766" name="Google Shape;766;p36"/>
              <p:cNvSpPr/>
              <p:nvPr/>
            </p:nvSpPr>
            <p:spPr>
              <a:xfrm>
                <a:off x="6810079" y="2871251"/>
                <a:ext cx="134400" cy="1344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67" name="Google Shape;767;p36"/>
            <p:cNvGrpSpPr/>
            <p:nvPr/>
          </p:nvGrpSpPr>
          <p:grpSpPr>
            <a:xfrm>
              <a:off x="1779150" y="2289288"/>
              <a:ext cx="3811875" cy="127113"/>
              <a:chOff x="1779150" y="2604263"/>
              <a:chExt cx="3811875" cy="127113"/>
            </a:xfrm>
          </p:grpSpPr>
          <p:sp>
            <p:nvSpPr>
              <p:cNvPr id="768" name="Google Shape;768;p36"/>
              <p:cNvSpPr/>
              <p:nvPr/>
            </p:nvSpPr>
            <p:spPr>
              <a:xfrm>
                <a:off x="1779150" y="2630450"/>
                <a:ext cx="3755175" cy="100925"/>
              </a:xfrm>
              <a:custGeom>
                <a:avLst/>
                <a:gdLst/>
                <a:ahLst/>
                <a:cxnLst/>
                <a:rect l="l" t="t" r="r" b="b"/>
                <a:pathLst>
                  <a:path w="150207" h="4037" extrusionOk="0">
                    <a:moveTo>
                      <a:pt x="0" y="4037"/>
                    </a:moveTo>
                    <a:lnTo>
                      <a:pt x="83176" y="4037"/>
                    </a:lnTo>
                    <a:lnTo>
                      <a:pt x="87213" y="0"/>
                    </a:lnTo>
                    <a:lnTo>
                      <a:pt x="150207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769" name="Google Shape;769;p36"/>
              <p:cNvSpPr/>
              <p:nvPr/>
            </p:nvSpPr>
            <p:spPr>
              <a:xfrm>
                <a:off x="5534325" y="2604263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70" name="Google Shape;770;p36"/>
            <p:cNvGrpSpPr/>
            <p:nvPr/>
          </p:nvGrpSpPr>
          <p:grpSpPr>
            <a:xfrm>
              <a:off x="1199232" y="2120038"/>
              <a:ext cx="3737650" cy="56700"/>
              <a:chOff x="1199232" y="2869225"/>
              <a:chExt cx="3737650" cy="56700"/>
            </a:xfrm>
          </p:grpSpPr>
          <p:cxnSp>
            <p:nvCxnSpPr>
              <p:cNvPr id="771" name="Google Shape;771;p36"/>
              <p:cNvCxnSpPr/>
              <p:nvPr/>
            </p:nvCxnSpPr>
            <p:spPr>
              <a:xfrm>
                <a:off x="1199232" y="2897575"/>
                <a:ext cx="3687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772" name="Google Shape;772;p36"/>
              <p:cNvSpPr/>
              <p:nvPr/>
            </p:nvSpPr>
            <p:spPr>
              <a:xfrm>
                <a:off x="4880182" y="2869225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73" name="Google Shape;773;p36"/>
          <p:cNvGrpSpPr/>
          <p:nvPr/>
        </p:nvGrpSpPr>
        <p:grpSpPr>
          <a:xfrm>
            <a:off x="-1696246" y="967904"/>
            <a:ext cx="3599787" cy="1044096"/>
            <a:chOff x="-1431671" y="656504"/>
            <a:chExt cx="3599787" cy="1044096"/>
          </a:xfrm>
        </p:grpSpPr>
        <p:grpSp>
          <p:nvGrpSpPr>
            <p:cNvPr id="774" name="Google Shape;774;p36"/>
            <p:cNvGrpSpPr/>
            <p:nvPr/>
          </p:nvGrpSpPr>
          <p:grpSpPr>
            <a:xfrm>
              <a:off x="-368508" y="1432892"/>
              <a:ext cx="1567047" cy="45661"/>
              <a:chOff x="1754675" y="2661275"/>
              <a:chExt cx="1945675" cy="56700"/>
            </a:xfrm>
          </p:grpSpPr>
          <p:cxnSp>
            <p:nvCxnSpPr>
              <p:cNvPr id="775" name="Google Shape;775;p36"/>
              <p:cNvCxnSpPr/>
              <p:nvPr/>
            </p:nvCxnSpPr>
            <p:spPr>
              <a:xfrm>
                <a:off x="1754675" y="2689625"/>
                <a:ext cx="1896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776" name="Google Shape;776;p36"/>
              <p:cNvSpPr/>
              <p:nvPr/>
            </p:nvSpPr>
            <p:spPr>
              <a:xfrm>
                <a:off x="3643650" y="2661275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77" name="Google Shape;777;p36"/>
            <p:cNvGrpSpPr/>
            <p:nvPr/>
          </p:nvGrpSpPr>
          <p:grpSpPr>
            <a:xfrm>
              <a:off x="-766480" y="1564412"/>
              <a:ext cx="1561280" cy="136187"/>
              <a:chOff x="1754675" y="2824000"/>
              <a:chExt cx="4728285" cy="412439"/>
            </a:xfrm>
          </p:grpSpPr>
          <p:sp>
            <p:nvSpPr>
              <p:cNvPr id="778" name="Google Shape;778;p36"/>
              <p:cNvSpPr/>
              <p:nvPr/>
            </p:nvSpPr>
            <p:spPr>
              <a:xfrm>
                <a:off x="1754675" y="2824000"/>
                <a:ext cx="4593868" cy="355100"/>
              </a:xfrm>
              <a:custGeom>
                <a:avLst/>
                <a:gdLst/>
                <a:ahLst/>
                <a:cxnLst/>
                <a:rect l="l" t="t" r="r" b="b"/>
                <a:pathLst>
                  <a:path w="77550" h="5994" extrusionOk="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779" name="Google Shape;779;p36"/>
              <p:cNvSpPr/>
              <p:nvPr/>
            </p:nvSpPr>
            <p:spPr>
              <a:xfrm>
                <a:off x="6348560" y="3102039"/>
                <a:ext cx="134400" cy="1344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80" name="Google Shape;780;p36"/>
            <p:cNvGrpSpPr/>
            <p:nvPr/>
          </p:nvGrpSpPr>
          <p:grpSpPr>
            <a:xfrm>
              <a:off x="-1431671" y="1201087"/>
              <a:ext cx="3070084" cy="102364"/>
              <a:chOff x="1779150" y="2604263"/>
              <a:chExt cx="3811875" cy="127113"/>
            </a:xfrm>
          </p:grpSpPr>
          <p:sp>
            <p:nvSpPr>
              <p:cNvPr id="781" name="Google Shape;781;p36"/>
              <p:cNvSpPr/>
              <p:nvPr/>
            </p:nvSpPr>
            <p:spPr>
              <a:xfrm>
                <a:off x="1779150" y="2630450"/>
                <a:ext cx="3755175" cy="100925"/>
              </a:xfrm>
              <a:custGeom>
                <a:avLst/>
                <a:gdLst/>
                <a:ahLst/>
                <a:cxnLst/>
                <a:rect l="l" t="t" r="r" b="b"/>
                <a:pathLst>
                  <a:path w="150207" h="4037" extrusionOk="0">
                    <a:moveTo>
                      <a:pt x="0" y="4037"/>
                    </a:moveTo>
                    <a:lnTo>
                      <a:pt x="83176" y="4037"/>
                    </a:lnTo>
                    <a:lnTo>
                      <a:pt x="87213" y="0"/>
                    </a:lnTo>
                    <a:lnTo>
                      <a:pt x="150207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782" name="Google Shape;782;p36"/>
              <p:cNvSpPr/>
              <p:nvPr/>
            </p:nvSpPr>
            <p:spPr>
              <a:xfrm>
                <a:off x="5534325" y="2604263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83" name="Google Shape;783;p36"/>
            <p:cNvGrpSpPr/>
            <p:nvPr/>
          </p:nvGrpSpPr>
          <p:grpSpPr>
            <a:xfrm>
              <a:off x="-856941" y="773805"/>
              <a:ext cx="2877996" cy="223763"/>
              <a:chOff x="1748550" y="2064750"/>
              <a:chExt cx="3573375" cy="277863"/>
            </a:xfrm>
          </p:grpSpPr>
          <p:sp>
            <p:nvSpPr>
              <p:cNvPr id="784" name="Google Shape;784;p36"/>
              <p:cNvSpPr/>
              <p:nvPr/>
            </p:nvSpPr>
            <p:spPr>
              <a:xfrm>
                <a:off x="1748550" y="2064750"/>
                <a:ext cx="3516675" cy="253825"/>
              </a:xfrm>
              <a:custGeom>
                <a:avLst/>
                <a:gdLst/>
                <a:ahLst/>
                <a:cxnLst/>
                <a:rect l="l" t="t" r="r" b="b"/>
                <a:pathLst>
                  <a:path w="140667" h="10153" extrusionOk="0">
                    <a:moveTo>
                      <a:pt x="0" y="0"/>
                    </a:moveTo>
                    <a:lnTo>
                      <a:pt x="67520" y="0"/>
                    </a:lnTo>
                    <a:lnTo>
                      <a:pt x="77673" y="10153"/>
                    </a:lnTo>
                    <a:lnTo>
                      <a:pt x="140667" y="10153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785" name="Google Shape;785;p36"/>
              <p:cNvSpPr/>
              <p:nvPr/>
            </p:nvSpPr>
            <p:spPr>
              <a:xfrm>
                <a:off x="5265225" y="2285913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86" name="Google Shape;786;p36"/>
            <p:cNvGrpSpPr/>
            <p:nvPr/>
          </p:nvGrpSpPr>
          <p:grpSpPr>
            <a:xfrm>
              <a:off x="-856958" y="656504"/>
              <a:ext cx="2430741" cy="185537"/>
              <a:chOff x="1748547" y="1392116"/>
              <a:chExt cx="5911958" cy="451312"/>
            </a:xfrm>
          </p:grpSpPr>
          <p:sp>
            <p:nvSpPr>
              <p:cNvPr id="787" name="Google Shape;787;p36"/>
              <p:cNvSpPr/>
              <p:nvPr/>
            </p:nvSpPr>
            <p:spPr>
              <a:xfrm>
                <a:off x="1748547" y="1392116"/>
                <a:ext cx="5793758" cy="395567"/>
              </a:xfrm>
              <a:custGeom>
                <a:avLst/>
                <a:gdLst/>
                <a:ahLst/>
                <a:cxnLst/>
                <a:rect l="l" t="t" r="r" b="b"/>
                <a:pathLst>
                  <a:path w="111066" h="7583" extrusionOk="0">
                    <a:moveTo>
                      <a:pt x="0" y="0"/>
                    </a:moveTo>
                    <a:lnTo>
                      <a:pt x="79263" y="0"/>
                    </a:lnTo>
                    <a:lnTo>
                      <a:pt x="86847" y="7583"/>
                    </a:lnTo>
                    <a:lnTo>
                      <a:pt x="111066" y="7583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788" name="Google Shape;788;p36"/>
              <p:cNvSpPr/>
              <p:nvPr/>
            </p:nvSpPr>
            <p:spPr>
              <a:xfrm>
                <a:off x="7542305" y="1725228"/>
                <a:ext cx="118200" cy="1182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89" name="Google Shape;789;p36"/>
            <p:cNvGrpSpPr/>
            <p:nvPr/>
          </p:nvGrpSpPr>
          <p:grpSpPr>
            <a:xfrm>
              <a:off x="-842187" y="1064790"/>
              <a:ext cx="3010303" cy="45661"/>
              <a:chOff x="1766900" y="2869225"/>
              <a:chExt cx="3737650" cy="56700"/>
            </a:xfrm>
          </p:grpSpPr>
          <p:cxnSp>
            <p:nvCxnSpPr>
              <p:cNvPr id="790" name="Google Shape;790;p36"/>
              <p:cNvCxnSpPr/>
              <p:nvPr/>
            </p:nvCxnSpPr>
            <p:spPr>
              <a:xfrm>
                <a:off x="1766900" y="2897575"/>
                <a:ext cx="3687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791" name="Google Shape;791;p36"/>
              <p:cNvSpPr/>
              <p:nvPr/>
            </p:nvSpPr>
            <p:spPr>
              <a:xfrm>
                <a:off x="5447850" y="2869225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6" name="Google Shape;2269;p78">
            <a:extLst>
              <a:ext uri="{FF2B5EF4-FFF2-40B4-BE49-F238E27FC236}">
                <a16:creationId xmlns:a16="http://schemas.microsoft.com/office/drawing/2014/main" id="{B4B1740B-2B41-EAD3-18DE-36C44868D4DC}"/>
              </a:ext>
            </a:extLst>
          </p:cNvPr>
          <p:cNvGrpSpPr/>
          <p:nvPr/>
        </p:nvGrpSpPr>
        <p:grpSpPr>
          <a:xfrm>
            <a:off x="2873708" y="1810847"/>
            <a:ext cx="3191812" cy="499353"/>
            <a:chOff x="4404545" y="3301592"/>
            <a:chExt cx="782403" cy="129272"/>
          </a:xfrm>
          <a:solidFill>
            <a:schemeClr val="accent6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53000"/>
              </a:prstClr>
            </a:outerShdw>
          </a:effectLst>
        </p:grpSpPr>
        <p:sp>
          <p:nvSpPr>
            <p:cNvPr id="27" name="Google Shape;2270;p78">
              <a:extLst>
                <a:ext uri="{FF2B5EF4-FFF2-40B4-BE49-F238E27FC236}">
                  <a16:creationId xmlns:a16="http://schemas.microsoft.com/office/drawing/2014/main" id="{913467C4-F037-2657-4FA7-F54723BC96F6}"/>
                </a:ext>
              </a:extLst>
            </p:cNvPr>
            <p:cNvSpPr/>
            <p:nvPr/>
          </p:nvSpPr>
          <p:spPr>
            <a:xfrm>
              <a:off x="4404545" y="3301592"/>
              <a:ext cx="782403" cy="129272"/>
            </a:xfrm>
            <a:custGeom>
              <a:avLst/>
              <a:gdLst/>
              <a:ahLst/>
              <a:cxnLst/>
              <a:rect l="l" t="t" r="r" b="b"/>
              <a:pathLst>
                <a:path w="17328" h="2863" extrusionOk="0">
                  <a:moveTo>
                    <a:pt x="1432" y="1"/>
                  </a:moveTo>
                  <a:cubicBezTo>
                    <a:pt x="641" y="1"/>
                    <a:pt x="1" y="641"/>
                    <a:pt x="2" y="1431"/>
                  </a:cubicBezTo>
                  <a:cubicBezTo>
                    <a:pt x="1" y="2222"/>
                    <a:pt x="641" y="2861"/>
                    <a:pt x="1432" y="2862"/>
                  </a:cubicBezTo>
                  <a:lnTo>
                    <a:pt x="15897" y="2862"/>
                  </a:lnTo>
                  <a:cubicBezTo>
                    <a:pt x="16687" y="2861"/>
                    <a:pt x="17327" y="2222"/>
                    <a:pt x="17327" y="1431"/>
                  </a:cubicBezTo>
                  <a:cubicBezTo>
                    <a:pt x="17327" y="641"/>
                    <a:pt x="16687" y="1"/>
                    <a:pt x="15897" y="1"/>
                  </a:cubicBezTo>
                  <a:close/>
                </a:path>
              </a:pathLst>
            </a:custGeom>
            <a:grpFill/>
            <a:ln w="6350" cap="flat" cmpd="sng">
              <a:solidFill>
                <a:schemeClr val="bg1">
                  <a:lumMod val="1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" name="Google Shape;2271;p78">
              <a:extLst>
                <a:ext uri="{FF2B5EF4-FFF2-40B4-BE49-F238E27FC236}">
                  <a16:creationId xmlns:a16="http://schemas.microsoft.com/office/drawing/2014/main" id="{23E32025-8163-B259-C37C-4BB45F7CC7D0}"/>
                </a:ext>
              </a:extLst>
            </p:cNvPr>
            <p:cNvSpPr/>
            <p:nvPr/>
          </p:nvSpPr>
          <p:spPr>
            <a:xfrm>
              <a:off x="4420868" y="3318308"/>
              <a:ext cx="101116" cy="95856"/>
            </a:xfrm>
            <a:custGeom>
              <a:avLst/>
              <a:gdLst/>
              <a:ahLst/>
              <a:cxnLst/>
              <a:rect l="l" t="t" r="r" b="b"/>
              <a:pathLst>
                <a:path w="2664" h="2563" extrusionOk="0">
                  <a:moveTo>
                    <a:pt x="1382" y="1"/>
                  </a:moveTo>
                  <a:cubicBezTo>
                    <a:pt x="864" y="1"/>
                    <a:pt x="398" y="313"/>
                    <a:pt x="199" y="792"/>
                  </a:cubicBezTo>
                  <a:cubicBezTo>
                    <a:pt x="0" y="1270"/>
                    <a:pt x="109" y="1821"/>
                    <a:pt x="476" y="2188"/>
                  </a:cubicBezTo>
                  <a:cubicBezTo>
                    <a:pt x="721" y="2433"/>
                    <a:pt x="1048" y="2563"/>
                    <a:pt x="1381" y="2563"/>
                  </a:cubicBezTo>
                  <a:cubicBezTo>
                    <a:pt x="1547" y="2563"/>
                    <a:pt x="1713" y="2531"/>
                    <a:pt x="1872" y="2465"/>
                  </a:cubicBezTo>
                  <a:cubicBezTo>
                    <a:pt x="2351" y="2268"/>
                    <a:pt x="2663" y="1800"/>
                    <a:pt x="2663" y="1282"/>
                  </a:cubicBezTo>
                  <a:cubicBezTo>
                    <a:pt x="2663" y="574"/>
                    <a:pt x="2090" y="1"/>
                    <a:pt x="1382" y="1"/>
                  </a:cubicBezTo>
                  <a:close/>
                </a:path>
              </a:pathLst>
            </a:custGeom>
            <a:solidFill>
              <a:schemeClr val="accent6">
                <a:lumMod val="95000"/>
              </a:schemeClr>
            </a:solidFill>
            <a:ln w="6350" cap="flat" cmpd="sng">
              <a:solidFill>
                <a:schemeClr val="bg1">
                  <a:lumMod val="1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/>
                <a:t>1</a:t>
              </a:r>
              <a:endParaRPr dirty="0"/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A477AE42-1326-D547-3CDF-258F44380FE6}"/>
              </a:ext>
            </a:extLst>
          </p:cNvPr>
          <p:cNvSpPr txBox="1"/>
          <p:nvPr/>
        </p:nvSpPr>
        <p:spPr>
          <a:xfrm>
            <a:off x="3319277" y="1906634"/>
            <a:ext cx="18801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400" b="1" dirty="0">
                <a:solidFill>
                  <a:schemeClr val="dk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Lý do </a:t>
            </a:r>
            <a:r>
              <a:rPr lang="en-US" sz="1400" b="1" dirty="0" err="1">
                <a:solidFill>
                  <a:schemeClr val="dk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chọ</a:t>
            </a:r>
            <a:r>
              <a:rPr lang="en-US" b="1" dirty="0" err="1">
                <a:solidFill>
                  <a:schemeClr val="dk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n</a:t>
            </a:r>
            <a:r>
              <a:rPr lang="en-US" b="1" dirty="0">
                <a:solidFill>
                  <a:schemeClr val="dk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 </a:t>
            </a:r>
            <a:r>
              <a:rPr lang="en-US" b="1" dirty="0" err="1">
                <a:solidFill>
                  <a:schemeClr val="dk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đề</a:t>
            </a:r>
            <a:r>
              <a:rPr lang="en-US" b="1" dirty="0">
                <a:solidFill>
                  <a:schemeClr val="dk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 </a:t>
            </a:r>
            <a:r>
              <a:rPr lang="en-US" b="1" dirty="0" err="1">
                <a:solidFill>
                  <a:schemeClr val="dk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tài</a:t>
            </a:r>
            <a:endParaRPr lang="en-US" sz="1400" b="1" dirty="0">
              <a:solidFill>
                <a:schemeClr val="dk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Barlow"/>
            </a:endParaRPr>
          </a:p>
        </p:txBody>
      </p:sp>
      <p:grpSp>
        <p:nvGrpSpPr>
          <p:cNvPr id="53" name="Google Shape;2269;p78">
            <a:extLst>
              <a:ext uri="{FF2B5EF4-FFF2-40B4-BE49-F238E27FC236}">
                <a16:creationId xmlns:a16="http://schemas.microsoft.com/office/drawing/2014/main" id="{AAC4A4B1-1DC1-D14A-DB30-EB3D5AD30A43}"/>
              </a:ext>
            </a:extLst>
          </p:cNvPr>
          <p:cNvGrpSpPr/>
          <p:nvPr/>
        </p:nvGrpSpPr>
        <p:grpSpPr>
          <a:xfrm>
            <a:off x="2873708" y="2405987"/>
            <a:ext cx="3191812" cy="499353"/>
            <a:chOff x="4404545" y="3301592"/>
            <a:chExt cx="782403" cy="129272"/>
          </a:xfrm>
          <a:solidFill>
            <a:schemeClr val="accent6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53000"/>
              </a:prstClr>
            </a:outerShdw>
          </a:effectLst>
        </p:grpSpPr>
        <p:sp>
          <p:nvSpPr>
            <p:cNvPr id="54" name="Google Shape;2270;p78">
              <a:extLst>
                <a:ext uri="{FF2B5EF4-FFF2-40B4-BE49-F238E27FC236}">
                  <a16:creationId xmlns:a16="http://schemas.microsoft.com/office/drawing/2014/main" id="{BEEFFB7F-897B-FCDF-454F-6B1D18E30B57}"/>
                </a:ext>
              </a:extLst>
            </p:cNvPr>
            <p:cNvSpPr/>
            <p:nvPr/>
          </p:nvSpPr>
          <p:spPr>
            <a:xfrm>
              <a:off x="4404545" y="3301592"/>
              <a:ext cx="782403" cy="129272"/>
            </a:xfrm>
            <a:custGeom>
              <a:avLst/>
              <a:gdLst/>
              <a:ahLst/>
              <a:cxnLst/>
              <a:rect l="l" t="t" r="r" b="b"/>
              <a:pathLst>
                <a:path w="17328" h="2863" extrusionOk="0">
                  <a:moveTo>
                    <a:pt x="1432" y="1"/>
                  </a:moveTo>
                  <a:cubicBezTo>
                    <a:pt x="641" y="1"/>
                    <a:pt x="1" y="641"/>
                    <a:pt x="2" y="1431"/>
                  </a:cubicBezTo>
                  <a:cubicBezTo>
                    <a:pt x="1" y="2222"/>
                    <a:pt x="641" y="2861"/>
                    <a:pt x="1432" y="2862"/>
                  </a:cubicBezTo>
                  <a:lnTo>
                    <a:pt x="15897" y="2862"/>
                  </a:lnTo>
                  <a:cubicBezTo>
                    <a:pt x="16687" y="2861"/>
                    <a:pt x="17327" y="2222"/>
                    <a:pt x="17327" y="1431"/>
                  </a:cubicBezTo>
                  <a:cubicBezTo>
                    <a:pt x="17327" y="641"/>
                    <a:pt x="16687" y="1"/>
                    <a:pt x="15897" y="1"/>
                  </a:cubicBezTo>
                  <a:close/>
                </a:path>
              </a:pathLst>
            </a:custGeom>
            <a:grpFill/>
            <a:ln w="6350" cap="flat" cmpd="sng">
              <a:solidFill>
                <a:schemeClr val="bg1">
                  <a:lumMod val="1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" name="Google Shape;2271;p78">
              <a:extLst>
                <a:ext uri="{FF2B5EF4-FFF2-40B4-BE49-F238E27FC236}">
                  <a16:creationId xmlns:a16="http://schemas.microsoft.com/office/drawing/2014/main" id="{7E0CFD50-233E-B35D-8EC9-2DF61F202041}"/>
                </a:ext>
              </a:extLst>
            </p:cNvPr>
            <p:cNvSpPr/>
            <p:nvPr/>
          </p:nvSpPr>
          <p:spPr>
            <a:xfrm>
              <a:off x="4420868" y="3318308"/>
              <a:ext cx="101116" cy="95856"/>
            </a:xfrm>
            <a:custGeom>
              <a:avLst/>
              <a:gdLst/>
              <a:ahLst/>
              <a:cxnLst/>
              <a:rect l="l" t="t" r="r" b="b"/>
              <a:pathLst>
                <a:path w="2664" h="2563" extrusionOk="0">
                  <a:moveTo>
                    <a:pt x="1382" y="1"/>
                  </a:moveTo>
                  <a:cubicBezTo>
                    <a:pt x="864" y="1"/>
                    <a:pt x="398" y="313"/>
                    <a:pt x="199" y="792"/>
                  </a:cubicBezTo>
                  <a:cubicBezTo>
                    <a:pt x="0" y="1270"/>
                    <a:pt x="109" y="1821"/>
                    <a:pt x="476" y="2188"/>
                  </a:cubicBezTo>
                  <a:cubicBezTo>
                    <a:pt x="721" y="2433"/>
                    <a:pt x="1048" y="2563"/>
                    <a:pt x="1381" y="2563"/>
                  </a:cubicBezTo>
                  <a:cubicBezTo>
                    <a:pt x="1547" y="2563"/>
                    <a:pt x="1713" y="2531"/>
                    <a:pt x="1872" y="2465"/>
                  </a:cubicBezTo>
                  <a:cubicBezTo>
                    <a:pt x="2351" y="2268"/>
                    <a:pt x="2663" y="1800"/>
                    <a:pt x="2663" y="1282"/>
                  </a:cubicBezTo>
                  <a:cubicBezTo>
                    <a:pt x="2663" y="574"/>
                    <a:pt x="2090" y="1"/>
                    <a:pt x="1382" y="1"/>
                  </a:cubicBezTo>
                  <a:close/>
                </a:path>
              </a:pathLst>
            </a:custGeom>
            <a:solidFill>
              <a:schemeClr val="accent6">
                <a:lumMod val="95000"/>
              </a:schemeClr>
            </a:solidFill>
            <a:ln w="6350" cap="flat" cmpd="sng">
              <a:solidFill>
                <a:schemeClr val="bg1">
                  <a:lumMod val="1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/>
                <a:t>2</a:t>
              </a:r>
              <a:endParaRPr dirty="0"/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8C209EFC-4956-1735-DCF3-167A2B14A50F}"/>
              </a:ext>
            </a:extLst>
          </p:cNvPr>
          <p:cNvSpPr txBox="1"/>
          <p:nvPr/>
        </p:nvSpPr>
        <p:spPr>
          <a:xfrm>
            <a:off x="3319277" y="2501774"/>
            <a:ext cx="234498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400" b="1" dirty="0">
                <a:solidFill>
                  <a:schemeClr val="dk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Lý </a:t>
            </a:r>
            <a:r>
              <a:rPr lang="en-US" sz="1400" b="1" dirty="0" err="1">
                <a:solidFill>
                  <a:schemeClr val="dk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thuyết</a:t>
            </a:r>
            <a:r>
              <a:rPr lang="en-US" sz="1400" b="1" dirty="0">
                <a:solidFill>
                  <a:schemeClr val="dk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 </a:t>
            </a:r>
            <a:r>
              <a:rPr lang="en-US" sz="1400" b="1" dirty="0" err="1">
                <a:solidFill>
                  <a:schemeClr val="dk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nghiên</a:t>
            </a:r>
            <a:r>
              <a:rPr lang="en-US" sz="1400" b="1" dirty="0">
                <a:solidFill>
                  <a:schemeClr val="dk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 </a:t>
            </a:r>
            <a:r>
              <a:rPr lang="en-US" sz="1400" b="1" dirty="0" err="1">
                <a:solidFill>
                  <a:schemeClr val="dk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cứu</a:t>
            </a:r>
            <a:endParaRPr lang="en-US" sz="1400" b="1" dirty="0">
              <a:solidFill>
                <a:schemeClr val="dk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Barlow"/>
            </a:endParaRPr>
          </a:p>
        </p:txBody>
      </p:sp>
      <p:grpSp>
        <p:nvGrpSpPr>
          <p:cNvPr id="57" name="Google Shape;2269;p78">
            <a:extLst>
              <a:ext uri="{FF2B5EF4-FFF2-40B4-BE49-F238E27FC236}">
                <a16:creationId xmlns:a16="http://schemas.microsoft.com/office/drawing/2014/main" id="{2D133131-BB36-17FB-BA4E-2B4BE24FCF70}"/>
              </a:ext>
            </a:extLst>
          </p:cNvPr>
          <p:cNvGrpSpPr/>
          <p:nvPr/>
        </p:nvGrpSpPr>
        <p:grpSpPr>
          <a:xfrm>
            <a:off x="2873708" y="3001127"/>
            <a:ext cx="3191812" cy="499353"/>
            <a:chOff x="4404545" y="3301592"/>
            <a:chExt cx="782403" cy="129272"/>
          </a:xfrm>
          <a:solidFill>
            <a:schemeClr val="accent6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53000"/>
              </a:prstClr>
            </a:outerShdw>
          </a:effectLst>
        </p:grpSpPr>
        <p:sp>
          <p:nvSpPr>
            <p:cNvPr id="58" name="Google Shape;2270;p78">
              <a:extLst>
                <a:ext uri="{FF2B5EF4-FFF2-40B4-BE49-F238E27FC236}">
                  <a16:creationId xmlns:a16="http://schemas.microsoft.com/office/drawing/2014/main" id="{4BD8FFD1-98C4-8CC6-42FA-C29CEE796855}"/>
                </a:ext>
              </a:extLst>
            </p:cNvPr>
            <p:cNvSpPr/>
            <p:nvPr/>
          </p:nvSpPr>
          <p:spPr>
            <a:xfrm>
              <a:off x="4404545" y="3301592"/>
              <a:ext cx="782403" cy="129272"/>
            </a:xfrm>
            <a:custGeom>
              <a:avLst/>
              <a:gdLst/>
              <a:ahLst/>
              <a:cxnLst/>
              <a:rect l="l" t="t" r="r" b="b"/>
              <a:pathLst>
                <a:path w="17328" h="2863" extrusionOk="0">
                  <a:moveTo>
                    <a:pt x="1432" y="1"/>
                  </a:moveTo>
                  <a:cubicBezTo>
                    <a:pt x="641" y="1"/>
                    <a:pt x="1" y="641"/>
                    <a:pt x="2" y="1431"/>
                  </a:cubicBezTo>
                  <a:cubicBezTo>
                    <a:pt x="1" y="2222"/>
                    <a:pt x="641" y="2861"/>
                    <a:pt x="1432" y="2862"/>
                  </a:cubicBezTo>
                  <a:lnTo>
                    <a:pt x="15897" y="2862"/>
                  </a:lnTo>
                  <a:cubicBezTo>
                    <a:pt x="16687" y="2861"/>
                    <a:pt x="17327" y="2222"/>
                    <a:pt x="17327" y="1431"/>
                  </a:cubicBezTo>
                  <a:cubicBezTo>
                    <a:pt x="17327" y="641"/>
                    <a:pt x="16687" y="1"/>
                    <a:pt x="15897" y="1"/>
                  </a:cubicBezTo>
                  <a:close/>
                </a:path>
              </a:pathLst>
            </a:custGeom>
            <a:grpFill/>
            <a:ln w="6350" cap="flat" cmpd="sng">
              <a:solidFill>
                <a:schemeClr val="bg1">
                  <a:lumMod val="1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" name="Google Shape;2271;p78">
              <a:extLst>
                <a:ext uri="{FF2B5EF4-FFF2-40B4-BE49-F238E27FC236}">
                  <a16:creationId xmlns:a16="http://schemas.microsoft.com/office/drawing/2014/main" id="{714C9D40-E398-F9EB-AF19-C7AC2778BA3F}"/>
                </a:ext>
              </a:extLst>
            </p:cNvPr>
            <p:cNvSpPr/>
            <p:nvPr/>
          </p:nvSpPr>
          <p:spPr>
            <a:xfrm>
              <a:off x="4420868" y="3318308"/>
              <a:ext cx="101116" cy="95856"/>
            </a:xfrm>
            <a:custGeom>
              <a:avLst/>
              <a:gdLst/>
              <a:ahLst/>
              <a:cxnLst/>
              <a:rect l="l" t="t" r="r" b="b"/>
              <a:pathLst>
                <a:path w="2664" h="2563" extrusionOk="0">
                  <a:moveTo>
                    <a:pt x="1382" y="1"/>
                  </a:moveTo>
                  <a:cubicBezTo>
                    <a:pt x="864" y="1"/>
                    <a:pt x="398" y="313"/>
                    <a:pt x="199" y="792"/>
                  </a:cubicBezTo>
                  <a:cubicBezTo>
                    <a:pt x="0" y="1270"/>
                    <a:pt x="109" y="1821"/>
                    <a:pt x="476" y="2188"/>
                  </a:cubicBezTo>
                  <a:cubicBezTo>
                    <a:pt x="721" y="2433"/>
                    <a:pt x="1048" y="2563"/>
                    <a:pt x="1381" y="2563"/>
                  </a:cubicBezTo>
                  <a:cubicBezTo>
                    <a:pt x="1547" y="2563"/>
                    <a:pt x="1713" y="2531"/>
                    <a:pt x="1872" y="2465"/>
                  </a:cubicBezTo>
                  <a:cubicBezTo>
                    <a:pt x="2351" y="2268"/>
                    <a:pt x="2663" y="1800"/>
                    <a:pt x="2663" y="1282"/>
                  </a:cubicBezTo>
                  <a:cubicBezTo>
                    <a:pt x="2663" y="574"/>
                    <a:pt x="2090" y="1"/>
                    <a:pt x="1382" y="1"/>
                  </a:cubicBezTo>
                  <a:close/>
                </a:path>
              </a:pathLst>
            </a:custGeom>
            <a:solidFill>
              <a:schemeClr val="accent6">
                <a:lumMod val="95000"/>
              </a:schemeClr>
            </a:solidFill>
            <a:ln w="6350" cap="flat" cmpd="sng">
              <a:solidFill>
                <a:schemeClr val="bg1">
                  <a:lumMod val="1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/>
                <a:t>3</a:t>
              </a:r>
              <a:endParaRPr dirty="0"/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BF9674C2-3F72-BE35-473F-9DDE1FFA623D}"/>
              </a:ext>
            </a:extLst>
          </p:cNvPr>
          <p:cNvSpPr txBox="1"/>
          <p:nvPr/>
        </p:nvSpPr>
        <p:spPr>
          <a:xfrm>
            <a:off x="3319277" y="3096914"/>
            <a:ext cx="29506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400" b="1" dirty="0" err="1">
                <a:solidFill>
                  <a:schemeClr val="dk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Phân</a:t>
            </a:r>
            <a:r>
              <a:rPr lang="en-US" sz="1400" b="1" dirty="0">
                <a:solidFill>
                  <a:schemeClr val="dk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 </a:t>
            </a:r>
            <a:r>
              <a:rPr lang="en-US" sz="1400" b="1" dirty="0" err="1">
                <a:solidFill>
                  <a:schemeClr val="dk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tích</a:t>
            </a:r>
            <a:r>
              <a:rPr lang="en-US" sz="1400" b="1" dirty="0">
                <a:solidFill>
                  <a:schemeClr val="dk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 </a:t>
            </a:r>
            <a:r>
              <a:rPr lang="en-US" sz="1400" b="1" dirty="0" err="1">
                <a:solidFill>
                  <a:schemeClr val="dk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thiết</a:t>
            </a:r>
            <a:r>
              <a:rPr lang="en-US" sz="1400" b="1" dirty="0">
                <a:solidFill>
                  <a:schemeClr val="dk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 </a:t>
            </a:r>
            <a:r>
              <a:rPr lang="en-US" sz="1400" b="1" dirty="0" err="1">
                <a:solidFill>
                  <a:schemeClr val="dk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kế</a:t>
            </a:r>
            <a:r>
              <a:rPr lang="en-US" sz="1400" b="1" dirty="0">
                <a:solidFill>
                  <a:schemeClr val="dk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 </a:t>
            </a:r>
            <a:r>
              <a:rPr lang="en-US" sz="1400" b="1" dirty="0" err="1">
                <a:solidFill>
                  <a:schemeClr val="dk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hệ</a:t>
            </a:r>
            <a:r>
              <a:rPr lang="en-US" sz="1400" b="1" dirty="0">
                <a:solidFill>
                  <a:schemeClr val="dk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 </a:t>
            </a:r>
            <a:r>
              <a:rPr lang="en-US" sz="1400" b="1" dirty="0" err="1">
                <a:solidFill>
                  <a:schemeClr val="dk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thống</a:t>
            </a:r>
            <a:endParaRPr lang="en-US" sz="1400" b="1" dirty="0">
              <a:solidFill>
                <a:schemeClr val="dk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Barlow"/>
            </a:endParaRPr>
          </a:p>
        </p:txBody>
      </p:sp>
      <p:grpSp>
        <p:nvGrpSpPr>
          <p:cNvPr id="61" name="Google Shape;2269;p78">
            <a:extLst>
              <a:ext uri="{FF2B5EF4-FFF2-40B4-BE49-F238E27FC236}">
                <a16:creationId xmlns:a16="http://schemas.microsoft.com/office/drawing/2014/main" id="{957D9A90-8F62-0563-F44E-9216C57BB889}"/>
              </a:ext>
            </a:extLst>
          </p:cNvPr>
          <p:cNvGrpSpPr/>
          <p:nvPr/>
        </p:nvGrpSpPr>
        <p:grpSpPr>
          <a:xfrm>
            <a:off x="2873708" y="3596267"/>
            <a:ext cx="3191812" cy="499353"/>
            <a:chOff x="4404545" y="3301592"/>
            <a:chExt cx="782403" cy="129272"/>
          </a:xfrm>
          <a:solidFill>
            <a:schemeClr val="accent6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53000"/>
              </a:prstClr>
            </a:outerShdw>
          </a:effectLst>
        </p:grpSpPr>
        <p:sp>
          <p:nvSpPr>
            <p:cNvPr id="62" name="Google Shape;2270;p78">
              <a:extLst>
                <a:ext uri="{FF2B5EF4-FFF2-40B4-BE49-F238E27FC236}">
                  <a16:creationId xmlns:a16="http://schemas.microsoft.com/office/drawing/2014/main" id="{87E5A9DB-216D-2108-90EA-48CEC269DF55}"/>
                </a:ext>
              </a:extLst>
            </p:cNvPr>
            <p:cNvSpPr/>
            <p:nvPr/>
          </p:nvSpPr>
          <p:spPr>
            <a:xfrm>
              <a:off x="4404545" y="3301592"/>
              <a:ext cx="782403" cy="129272"/>
            </a:xfrm>
            <a:custGeom>
              <a:avLst/>
              <a:gdLst/>
              <a:ahLst/>
              <a:cxnLst/>
              <a:rect l="l" t="t" r="r" b="b"/>
              <a:pathLst>
                <a:path w="17328" h="2863" extrusionOk="0">
                  <a:moveTo>
                    <a:pt x="1432" y="1"/>
                  </a:moveTo>
                  <a:cubicBezTo>
                    <a:pt x="641" y="1"/>
                    <a:pt x="1" y="641"/>
                    <a:pt x="2" y="1431"/>
                  </a:cubicBezTo>
                  <a:cubicBezTo>
                    <a:pt x="1" y="2222"/>
                    <a:pt x="641" y="2861"/>
                    <a:pt x="1432" y="2862"/>
                  </a:cubicBezTo>
                  <a:lnTo>
                    <a:pt x="15897" y="2862"/>
                  </a:lnTo>
                  <a:cubicBezTo>
                    <a:pt x="16687" y="2861"/>
                    <a:pt x="17327" y="2222"/>
                    <a:pt x="17327" y="1431"/>
                  </a:cubicBezTo>
                  <a:cubicBezTo>
                    <a:pt x="17327" y="641"/>
                    <a:pt x="16687" y="1"/>
                    <a:pt x="15897" y="1"/>
                  </a:cubicBezTo>
                  <a:close/>
                </a:path>
              </a:pathLst>
            </a:custGeom>
            <a:grpFill/>
            <a:ln w="6350" cap="flat" cmpd="sng">
              <a:solidFill>
                <a:schemeClr val="bg1">
                  <a:lumMod val="1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" name="Google Shape;2271;p78">
              <a:extLst>
                <a:ext uri="{FF2B5EF4-FFF2-40B4-BE49-F238E27FC236}">
                  <a16:creationId xmlns:a16="http://schemas.microsoft.com/office/drawing/2014/main" id="{1F287B2A-A6E0-D7BE-A26E-D4B9A463ECE5}"/>
                </a:ext>
              </a:extLst>
            </p:cNvPr>
            <p:cNvSpPr/>
            <p:nvPr/>
          </p:nvSpPr>
          <p:spPr>
            <a:xfrm>
              <a:off x="4420868" y="3318308"/>
              <a:ext cx="101116" cy="95856"/>
            </a:xfrm>
            <a:custGeom>
              <a:avLst/>
              <a:gdLst/>
              <a:ahLst/>
              <a:cxnLst/>
              <a:rect l="l" t="t" r="r" b="b"/>
              <a:pathLst>
                <a:path w="2664" h="2563" extrusionOk="0">
                  <a:moveTo>
                    <a:pt x="1382" y="1"/>
                  </a:moveTo>
                  <a:cubicBezTo>
                    <a:pt x="864" y="1"/>
                    <a:pt x="398" y="313"/>
                    <a:pt x="199" y="792"/>
                  </a:cubicBezTo>
                  <a:cubicBezTo>
                    <a:pt x="0" y="1270"/>
                    <a:pt x="109" y="1821"/>
                    <a:pt x="476" y="2188"/>
                  </a:cubicBezTo>
                  <a:cubicBezTo>
                    <a:pt x="721" y="2433"/>
                    <a:pt x="1048" y="2563"/>
                    <a:pt x="1381" y="2563"/>
                  </a:cubicBezTo>
                  <a:cubicBezTo>
                    <a:pt x="1547" y="2563"/>
                    <a:pt x="1713" y="2531"/>
                    <a:pt x="1872" y="2465"/>
                  </a:cubicBezTo>
                  <a:cubicBezTo>
                    <a:pt x="2351" y="2268"/>
                    <a:pt x="2663" y="1800"/>
                    <a:pt x="2663" y="1282"/>
                  </a:cubicBezTo>
                  <a:cubicBezTo>
                    <a:pt x="2663" y="574"/>
                    <a:pt x="2090" y="1"/>
                    <a:pt x="1382" y="1"/>
                  </a:cubicBezTo>
                  <a:close/>
                </a:path>
              </a:pathLst>
            </a:custGeom>
            <a:solidFill>
              <a:schemeClr val="accent6">
                <a:lumMod val="95000"/>
              </a:schemeClr>
            </a:solidFill>
            <a:ln w="6350" cap="flat" cmpd="sng">
              <a:solidFill>
                <a:schemeClr val="bg1">
                  <a:lumMod val="1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/>
                <a:t>4</a:t>
              </a:r>
              <a:endParaRPr dirty="0"/>
            </a:p>
          </p:txBody>
        </p:sp>
      </p:grpSp>
      <p:sp>
        <p:nvSpPr>
          <p:cNvPr id="704" name="TextBox 703">
            <a:extLst>
              <a:ext uri="{FF2B5EF4-FFF2-40B4-BE49-F238E27FC236}">
                <a16:creationId xmlns:a16="http://schemas.microsoft.com/office/drawing/2014/main" id="{77499FDB-1E1C-EACD-6BB8-94D76BA88D2A}"/>
              </a:ext>
            </a:extLst>
          </p:cNvPr>
          <p:cNvSpPr txBox="1"/>
          <p:nvPr/>
        </p:nvSpPr>
        <p:spPr>
          <a:xfrm>
            <a:off x="3319277" y="3692054"/>
            <a:ext cx="32535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400" b="1" dirty="0" err="1">
                <a:solidFill>
                  <a:schemeClr val="dk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Cài</a:t>
            </a:r>
            <a:r>
              <a:rPr lang="en-US" sz="1400" b="1" dirty="0">
                <a:solidFill>
                  <a:schemeClr val="dk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 </a:t>
            </a:r>
            <a:r>
              <a:rPr lang="en-US" sz="1400" b="1" dirty="0" err="1">
                <a:solidFill>
                  <a:schemeClr val="dk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đặt</a:t>
            </a:r>
            <a:r>
              <a:rPr lang="en-US" sz="1400" b="1" dirty="0">
                <a:solidFill>
                  <a:schemeClr val="dk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 </a:t>
            </a:r>
            <a:r>
              <a:rPr lang="en-US" sz="1400" b="1" dirty="0" err="1">
                <a:solidFill>
                  <a:schemeClr val="dk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thực</a:t>
            </a:r>
            <a:r>
              <a:rPr lang="en-US" sz="1400" b="1" dirty="0">
                <a:solidFill>
                  <a:schemeClr val="dk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 </a:t>
            </a:r>
            <a:r>
              <a:rPr lang="en-US" sz="1400" b="1" dirty="0" err="1">
                <a:solidFill>
                  <a:schemeClr val="dk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nghiệm</a:t>
            </a:r>
            <a:r>
              <a:rPr lang="en-US" sz="1400" b="1" dirty="0">
                <a:solidFill>
                  <a:schemeClr val="dk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 </a:t>
            </a:r>
            <a:r>
              <a:rPr lang="en-US" sz="1400" b="1" dirty="0" err="1">
                <a:solidFill>
                  <a:schemeClr val="dk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và</a:t>
            </a:r>
            <a:r>
              <a:rPr lang="en-US" sz="1400" b="1" dirty="0">
                <a:solidFill>
                  <a:schemeClr val="dk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 demo</a:t>
            </a:r>
          </a:p>
        </p:txBody>
      </p:sp>
    </p:spTree>
    <p:extLst>
      <p:ext uri="{BB962C8B-B14F-4D97-AF65-F5344CB8AC3E}">
        <p14:creationId xmlns:p14="http://schemas.microsoft.com/office/powerpoint/2010/main" val="13753885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p40"/>
          <p:cNvSpPr txBox="1">
            <a:spLocks noGrp="1"/>
          </p:cNvSpPr>
          <p:nvPr>
            <p:ph type="title"/>
          </p:nvPr>
        </p:nvSpPr>
        <p:spPr>
          <a:xfrm>
            <a:off x="2085025" y="1564949"/>
            <a:ext cx="7012254" cy="168199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3600" b="1" dirty="0" err="1">
                <a:solidFill>
                  <a:schemeClr val="dk1"/>
                </a:solidFill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Cài</a:t>
            </a:r>
            <a:r>
              <a:rPr lang="en-US" sz="3600" b="1" dirty="0">
                <a:solidFill>
                  <a:schemeClr val="dk1"/>
                </a:solidFill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 </a:t>
            </a:r>
            <a:r>
              <a:rPr lang="en-US" sz="3600" b="1" dirty="0" err="1">
                <a:solidFill>
                  <a:schemeClr val="dk1"/>
                </a:solidFill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đặt</a:t>
            </a:r>
            <a:r>
              <a:rPr lang="en-US" sz="3600" b="1" dirty="0">
                <a:solidFill>
                  <a:schemeClr val="dk1"/>
                </a:solidFill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 </a:t>
            </a:r>
            <a:r>
              <a:rPr lang="en-US" sz="3600" b="1" dirty="0" err="1">
                <a:solidFill>
                  <a:schemeClr val="dk1"/>
                </a:solidFill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thực</a:t>
            </a:r>
            <a:r>
              <a:rPr lang="en-US" sz="3600" b="1" dirty="0">
                <a:solidFill>
                  <a:schemeClr val="dk1"/>
                </a:solidFill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 </a:t>
            </a:r>
            <a:r>
              <a:rPr lang="en-US" sz="3600" b="1" dirty="0" err="1">
                <a:solidFill>
                  <a:schemeClr val="dk1"/>
                </a:solidFill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nghiệm</a:t>
            </a:r>
            <a:r>
              <a:rPr lang="en-US" sz="3600" b="1" dirty="0">
                <a:solidFill>
                  <a:schemeClr val="dk1"/>
                </a:solidFill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 </a:t>
            </a:r>
            <a:r>
              <a:rPr lang="en-US" sz="3600" b="1" dirty="0" err="1">
                <a:solidFill>
                  <a:schemeClr val="dk1"/>
                </a:solidFill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và</a:t>
            </a:r>
            <a:r>
              <a:rPr lang="en-US" sz="3600" b="1" dirty="0">
                <a:solidFill>
                  <a:schemeClr val="dk1"/>
                </a:solidFill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 demo</a:t>
            </a:r>
          </a:p>
        </p:txBody>
      </p:sp>
      <p:sp>
        <p:nvSpPr>
          <p:cNvPr id="915" name="Google Shape;915;p40"/>
          <p:cNvSpPr txBox="1">
            <a:spLocks noGrp="1"/>
          </p:cNvSpPr>
          <p:nvPr>
            <p:ph type="title" idx="2"/>
          </p:nvPr>
        </p:nvSpPr>
        <p:spPr>
          <a:xfrm>
            <a:off x="1050075" y="1564950"/>
            <a:ext cx="969000" cy="151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iCiel Cadena" panose="02000503000000020004" pitchFamily="2" charset="0"/>
              </a:rPr>
              <a:t>04</a:t>
            </a:r>
            <a:endParaRPr dirty="0">
              <a:latin typeface="iCiel Cadena" panose="02000503000000020004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541AB2-98FA-C96A-A8D3-1A1949EE83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3125" y="5365829"/>
            <a:ext cx="4618575" cy="38225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F57BC92-A501-4B75-3DEF-A5488F25160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177" r="3669"/>
          <a:stretch/>
        </p:blipFill>
        <p:spPr>
          <a:xfrm>
            <a:off x="2942275" y="5365829"/>
            <a:ext cx="4618574" cy="38225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FBABD08-93F7-B50B-59A0-32F2B52BE6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61425" y="5365828"/>
            <a:ext cx="4618574" cy="38225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E5C158-84F3-2780-2153-42D124D713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37675" y="5365828"/>
            <a:ext cx="4618574" cy="3822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1532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2.59259E-6 L -0.1059 -0.3271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9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95" y="-16358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4.5679E-6 L -0.24688 -0.00123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9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344" y="-62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-4.81481E-6 L 0.01528 -0.84444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64" y="-422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-4.81481E-6 L -0.07431 -0.84444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15" y="-422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-4.81481E-6 L -0.16389 -0.84228 " pathEditMode="relative" rAng="0" ptsTypes="AA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194" y="-4213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-4.81481E-6 L -0.21597 -0.83827 " pathEditMode="relative" rAng="0" ptsTypes="AA">
                                      <p:cBhvr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799" y="-4191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4" grpId="0"/>
      <p:bldP spid="91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914;p40">
            <a:extLst>
              <a:ext uri="{FF2B5EF4-FFF2-40B4-BE49-F238E27FC236}">
                <a16:creationId xmlns:a16="http://schemas.microsoft.com/office/drawing/2014/main" id="{F912652A-8BAA-AA78-0187-2A60E677318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13475" y="-120976"/>
            <a:ext cx="7012254" cy="168199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3600" b="1" dirty="0" err="1">
                <a:solidFill>
                  <a:schemeClr val="dk1"/>
                </a:solidFill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Cài</a:t>
            </a:r>
            <a:r>
              <a:rPr lang="en-US" sz="3600" b="1" dirty="0">
                <a:solidFill>
                  <a:schemeClr val="dk1"/>
                </a:solidFill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 </a:t>
            </a:r>
            <a:r>
              <a:rPr lang="en-US" sz="3600" b="1" dirty="0" err="1">
                <a:solidFill>
                  <a:schemeClr val="dk1"/>
                </a:solidFill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đặt</a:t>
            </a:r>
            <a:r>
              <a:rPr lang="en-US" sz="3600" b="1" dirty="0">
                <a:solidFill>
                  <a:schemeClr val="dk1"/>
                </a:solidFill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 </a:t>
            </a:r>
            <a:r>
              <a:rPr lang="en-US" sz="3600" b="1" dirty="0" err="1">
                <a:solidFill>
                  <a:schemeClr val="dk1"/>
                </a:solidFill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thực</a:t>
            </a:r>
            <a:r>
              <a:rPr lang="en-US" sz="3600" b="1" dirty="0">
                <a:solidFill>
                  <a:schemeClr val="dk1"/>
                </a:solidFill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 </a:t>
            </a:r>
            <a:r>
              <a:rPr lang="en-US" sz="3600" b="1" dirty="0" err="1">
                <a:solidFill>
                  <a:schemeClr val="dk1"/>
                </a:solidFill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nghiệm</a:t>
            </a:r>
            <a:r>
              <a:rPr lang="en-US" sz="3600" b="1" dirty="0">
                <a:solidFill>
                  <a:schemeClr val="dk1"/>
                </a:solidFill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 </a:t>
            </a:r>
            <a:r>
              <a:rPr lang="en-US" sz="3600" b="1" dirty="0" err="1">
                <a:solidFill>
                  <a:schemeClr val="dk1"/>
                </a:solidFill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và</a:t>
            </a:r>
            <a:r>
              <a:rPr lang="en-US" sz="3600" b="1" dirty="0">
                <a:solidFill>
                  <a:schemeClr val="dk1"/>
                </a:solidFill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 demo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7AB1D7E-65D4-CBB5-3C11-6377A31FCB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9841" y="1353439"/>
            <a:ext cx="3244318" cy="291737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B126B4B-F7AB-EF31-BD8C-B974072671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297714"/>
            <a:ext cx="6388476" cy="291737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47F432B-188A-117F-8975-7B8D55A00A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100" y="5297713"/>
            <a:ext cx="6388476" cy="291737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A98EE55-A983-2D65-0F47-916EC54C8F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5297715"/>
            <a:ext cx="6388476" cy="291737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9C91A5A-F937-EC6C-03D7-3559C5E713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5255" y="5297712"/>
            <a:ext cx="6370521" cy="291737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F0A5EBB-C0C2-C5D6-BE3A-D48A579C4F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17324" y="5297712"/>
            <a:ext cx="6388476" cy="2917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3895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-2.46914E-7 L 0.15069 -0.76728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535" y="-3836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-2.46914E-7 L 0.10486 -0.7679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43" y="-383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-2.46914E-7 L 0.05903 -0.76728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51" y="-3836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-2.46914E-7 L 0.01233 -0.76543 " pathEditMode="relative" rAng="0" ptsTypes="AA">
                                      <p:cBhvr>
                                        <p:cTn id="1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8" y="-382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-2.46914E-7 L -0.05903 -0.76605 " pathEditMode="relative" rAng="0" ptsTypes="AA">
                                      <p:cBhvr>
                                        <p:cTn id="2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51" y="-3830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47"/>
          <p:cNvSpPr txBox="1">
            <a:spLocks noGrp="1"/>
          </p:cNvSpPr>
          <p:nvPr>
            <p:ph type="title"/>
          </p:nvPr>
        </p:nvSpPr>
        <p:spPr>
          <a:xfrm>
            <a:off x="700728" y="1377671"/>
            <a:ext cx="7742545" cy="187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>
                <a:latin typeface="iCiel Cadena" panose="02000503000000020004" pitchFamily="2" charset="0"/>
              </a:rPr>
              <a:t>CẢM ƠN THẦY CÔ VÀ CÁC BẠN ĐÃ LẮNG NGHE</a:t>
            </a:r>
            <a:endParaRPr sz="4800" dirty="0">
              <a:latin typeface="iCiel Cadena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10877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914;p40">
            <a:extLst>
              <a:ext uri="{FF2B5EF4-FFF2-40B4-BE49-F238E27FC236}">
                <a16:creationId xmlns:a16="http://schemas.microsoft.com/office/drawing/2014/main" id="{E7BB5758-BC6D-0A58-ADE7-98D35CAB0F85}"/>
              </a:ext>
            </a:extLst>
          </p:cNvPr>
          <p:cNvSpPr txBox="1">
            <a:spLocks/>
          </p:cNvSpPr>
          <p:nvPr/>
        </p:nvSpPr>
        <p:spPr>
          <a:xfrm>
            <a:off x="2142175" y="1606651"/>
            <a:ext cx="4158300" cy="15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Poppins Black"/>
              <a:buNone/>
              <a:defRPr sz="26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algn="l"/>
            <a:r>
              <a:rPr lang="en-US" sz="3600" b="1" dirty="0"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Lý do </a:t>
            </a:r>
            <a:r>
              <a:rPr lang="en-US" sz="3600" b="1" dirty="0" err="1"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chọn</a:t>
            </a:r>
            <a:r>
              <a:rPr lang="en-US" sz="3600" b="1" dirty="0"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3600" b="1" dirty="0" err="1"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đề</a:t>
            </a:r>
            <a:r>
              <a:rPr lang="en-US" sz="3600" b="1" dirty="0"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3600" b="1" dirty="0" err="1"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tài</a:t>
            </a:r>
            <a:endParaRPr lang="en-US" sz="3600" b="1" dirty="0">
              <a:latin typeface="iCiel Cadena" panose="02000503000000020004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Google Shape;915;p40">
            <a:extLst>
              <a:ext uri="{FF2B5EF4-FFF2-40B4-BE49-F238E27FC236}">
                <a16:creationId xmlns:a16="http://schemas.microsoft.com/office/drawing/2014/main" id="{E9F4DA4E-6FB3-5A85-1584-09B225A82A15}"/>
              </a:ext>
            </a:extLst>
          </p:cNvPr>
          <p:cNvSpPr txBox="1">
            <a:spLocks/>
          </p:cNvSpPr>
          <p:nvPr/>
        </p:nvSpPr>
        <p:spPr>
          <a:xfrm>
            <a:off x="1107225" y="1606651"/>
            <a:ext cx="969000" cy="15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rtl="0">
              <a:buClrTx/>
              <a:buFontTx/>
            </a:pPr>
            <a:r>
              <a:rPr lang="en" sz="4100" dirty="0">
                <a:solidFill>
                  <a:sysClr val="windowText" lastClr="000000"/>
                </a:solidFill>
                <a:latin typeface="iCiel Cadena" panose="02000503000000020004" pitchFamily="2" charset="0"/>
              </a:rPr>
              <a:t>01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8F7BAE9-8153-3079-7FED-F3930D4B6553}"/>
              </a:ext>
            </a:extLst>
          </p:cNvPr>
          <p:cNvGrpSpPr/>
          <p:nvPr/>
        </p:nvGrpSpPr>
        <p:grpSpPr>
          <a:xfrm>
            <a:off x="1345350" y="5143500"/>
            <a:ext cx="3651264" cy="2022270"/>
            <a:chOff x="920736" y="1585136"/>
            <a:chExt cx="3651264" cy="2022270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709742B-7228-8B66-922C-F4623842E565}"/>
                </a:ext>
              </a:extLst>
            </p:cNvPr>
            <p:cNvSpPr txBox="1"/>
            <p:nvPr/>
          </p:nvSpPr>
          <p:spPr>
            <a:xfrm>
              <a:off x="920736" y="1585136"/>
              <a:ext cx="3651264" cy="738664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just"/>
              <a:r>
                <a:rPr lang="en-US" b="1" dirty="0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AngularJS</a:t>
              </a:r>
              <a:r>
                <a:rPr lang="en-US" dirty="0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US" dirty="0" err="1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là</a:t>
              </a:r>
              <a:r>
                <a:rPr lang="en-US" dirty="0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US" dirty="0" err="1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một</a:t>
              </a:r>
              <a:r>
                <a:rPr lang="en-US" dirty="0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framework </a:t>
              </a:r>
              <a:r>
                <a:rPr lang="en-US" dirty="0" err="1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khá</a:t>
              </a:r>
              <a:r>
                <a:rPr lang="en-US" dirty="0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US" dirty="0" err="1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mạnh</a:t>
              </a:r>
              <a:r>
                <a:rPr lang="en-US" dirty="0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US" dirty="0" err="1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mẽ</a:t>
              </a:r>
              <a:r>
                <a:rPr lang="en-US" dirty="0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US" dirty="0" err="1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trong</a:t>
              </a:r>
              <a:r>
                <a:rPr lang="en-US" dirty="0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US" dirty="0" err="1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quá</a:t>
              </a:r>
              <a:r>
                <a:rPr lang="en-US" dirty="0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US" dirty="0" err="1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trình</a:t>
              </a:r>
              <a:r>
                <a:rPr lang="en-US" dirty="0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US" dirty="0" err="1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phát</a:t>
              </a:r>
              <a:r>
                <a:rPr lang="en-US" dirty="0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US" dirty="0" err="1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triển</a:t>
              </a:r>
              <a:r>
                <a:rPr lang="en-US" dirty="0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website </a:t>
              </a:r>
              <a:r>
                <a:rPr lang="en-US" dirty="0" err="1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và</a:t>
              </a:r>
              <a:r>
                <a:rPr lang="en-US" dirty="0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US" dirty="0" err="1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được</a:t>
              </a:r>
              <a:r>
                <a:rPr lang="en-US" dirty="0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US" dirty="0" err="1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đông</a:t>
              </a:r>
              <a:r>
                <a:rPr lang="en-US" dirty="0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US" dirty="0" err="1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đảo</a:t>
              </a:r>
              <a:r>
                <a:rPr lang="en-US" dirty="0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US" dirty="0" err="1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người</a:t>
              </a:r>
              <a:r>
                <a:rPr lang="en-US" dirty="0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US" dirty="0" err="1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dùng</a:t>
              </a:r>
              <a:r>
                <a:rPr lang="en-US" dirty="0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US" dirty="0" err="1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sử</a:t>
              </a:r>
              <a:r>
                <a:rPr lang="en-US" dirty="0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US" dirty="0" err="1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dụng</a:t>
              </a:r>
              <a:r>
                <a:rPr lang="en-US" dirty="0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  <a:endPara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7CC5ED1-FD38-8516-85B7-778ADDC0AC8F}"/>
                </a:ext>
              </a:extLst>
            </p:cNvPr>
            <p:cNvSpPr txBox="1"/>
            <p:nvPr/>
          </p:nvSpPr>
          <p:spPr>
            <a:xfrm>
              <a:off x="920736" y="2334661"/>
              <a:ext cx="3651264" cy="738664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just"/>
              <a:r>
                <a:rPr lang="en-US" dirty="0" err="1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Được</a:t>
              </a:r>
              <a:r>
                <a:rPr lang="en-US" dirty="0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US" dirty="0" err="1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ưa</a:t>
              </a:r>
              <a:r>
                <a:rPr lang="en-US" dirty="0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US" dirty="0" err="1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chuộng</a:t>
              </a:r>
              <a:r>
                <a:rPr lang="en-US" dirty="0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US" dirty="0" err="1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vì</a:t>
              </a:r>
              <a:r>
                <a:rPr lang="en-US" dirty="0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US" dirty="0" err="1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tính</a:t>
              </a:r>
              <a:r>
                <a:rPr lang="en-US" dirty="0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US" dirty="0" err="1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mạnh</a:t>
              </a:r>
              <a:r>
                <a:rPr lang="en-US" dirty="0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US" dirty="0" err="1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mẽ</a:t>
              </a:r>
              <a:r>
                <a:rPr lang="en-US" dirty="0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, </a:t>
              </a:r>
              <a:r>
                <a:rPr lang="en-US" dirty="0" err="1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tích</a:t>
              </a:r>
              <a:r>
                <a:rPr lang="en-US" dirty="0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US" dirty="0" err="1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hợp</a:t>
              </a:r>
              <a:r>
                <a:rPr lang="en-US" dirty="0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US" dirty="0" err="1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dễ</a:t>
              </a:r>
              <a:r>
                <a:rPr lang="en-US" dirty="0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US" dirty="0" err="1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dàng</a:t>
              </a:r>
              <a:r>
                <a:rPr lang="en-US" dirty="0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US" dirty="0" err="1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và</a:t>
              </a:r>
              <a:r>
                <a:rPr lang="en-US" dirty="0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US" dirty="0" err="1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khả</a:t>
              </a:r>
              <a:r>
                <a:rPr lang="en-US" dirty="0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US" dirty="0" err="1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năng</a:t>
              </a:r>
              <a:r>
                <a:rPr lang="en-US" dirty="0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US" dirty="0" err="1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tạo</a:t>
              </a:r>
              <a:r>
                <a:rPr lang="en-US" dirty="0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US" dirty="0" err="1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ra</a:t>
              </a:r>
              <a:r>
                <a:rPr lang="en-US" dirty="0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US" dirty="0" err="1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trải</a:t>
              </a:r>
              <a:r>
                <a:rPr lang="en-US" dirty="0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US" dirty="0" err="1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nghiệm</a:t>
              </a:r>
              <a:r>
                <a:rPr lang="en-US" dirty="0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US" dirty="0" err="1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người</a:t>
              </a:r>
              <a:r>
                <a:rPr lang="en-US" dirty="0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US" dirty="0" err="1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dùng</a:t>
              </a:r>
              <a:r>
                <a:rPr lang="en-US" dirty="0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US" dirty="0" err="1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tốt</a:t>
              </a:r>
              <a:r>
                <a:rPr lang="en-US" dirty="0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  <a:endPara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80CFD94-06E7-D5D7-9D16-17134D167107}"/>
                </a:ext>
              </a:extLst>
            </p:cNvPr>
            <p:cNvSpPr txBox="1"/>
            <p:nvPr/>
          </p:nvSpPr>
          <p:spPr>
            <a:xfrm>
              <a:off x="920736" y="3084186"/>
              <a:ext cx="3651264" cy="523220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just"/>
              <a:r>
                <a:rPr lang="en-US" dirty="0" err="1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Nhiều</a:t>
              </a:r>
              <a:r>
                <a:rPr lang="en-US" dirty="0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US" dirty="0" err="1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công</a:t>
              </a:r>
              <a:r>
                <a:rPr lang="en-US" dirty="0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ty </a:t>
              </a:r>
              <a:r>
                <a:rPr lang="en-US" dirty="0" err="1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lớn</a:t>
              </a:r>
              <a:r>
                <a:rPr lang="en-US" dirty="0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US" dirty="0" err="1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đã</a:t>
              </a:r>
              <a:r>
                <a:rPr lang="en-US" dirty="0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US" dirty="0" err="1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sử</a:t>
              </a:r>
              <a:r>
                <a:rPr lang="en-US" dirty="0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US" dirty="0" err="1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dụng</a:t>
              </a:r>
              <a:r>
                <a:rPr lang="en-US" dirty="0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US" b="1" dirty="0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AngularJS</a:t>
              </a:r>
              <a:r>
                <a:rPr lang="en-US" dirty="0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US" dirty="0" err="1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để</a:t>
              </a:r>
              <a:r>
                <a:rPr lang="en-US" dirty="0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US" dirty="0" err="1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xây</a:t>
              </a:r>
              <a:r>
                <a:rPr lang="en-US" dirty="0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US" dirty="0" err="1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dựng</a:t>
              </a:r>
              <a:r>
                <a:rPr lang="en-US" dirty="0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US" dirty="0" err="1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và</a:t>
              </a:r>
              <a:r>
                <a:rPr lang="en-US" dirty="0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US" dirty="0" err="1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quản</a:t>
              </a:r>
              <a:r>
                <a:rPr lang="en-US" dirty="0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US" dirty="0" err="1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lý</a:t>
              </a:r>
              <a:r>
                <a:rPr lang="en-US" dirty="0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US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website </a:t>
              </a:r>
              <a:r>
                <a:rPr lang="en-US" dirty="0" err="1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của</a:t>
              </a:r>
              <a:r>
                <a:rPr lang="en-US" dirty="0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US" dirty="0" err="1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họ</a:t>
              </a:r>
              <a:r>
                <a:rPr lang="en-US" dirty="0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  <a:endPara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D4F06B22-7F95-29F5-B3E7-ED48B17E8F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5107" y="1398368"/>
            <a:ext cx="2746868" cy="2746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5995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7.40741E-7 L -0.12552 -0.31358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285" y="-1567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7.40741E-7 L -0.25834 0.00123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917" y="62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1.11111E-6 L -0.40972 -0.01852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486" y="-926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-4.93827E-6 L -0.00607 -0.675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3" y="-3376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p40"/>
          <p:cNvSpPr txBox="1">
            <a:spLocks noGrp="1"/>
          </p:cNvSpPr>
          <p:nvPr>
            <p:ph type="title"/>
          </p:nvPr>
        </p:nvSpPr>
        <p:spPr>
          <a:xfrm>
            <a:off x="2085025" y="1564950"/>
            <a:ext cx="4690854" cy="151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3600" b="1" dirty="0">
                <a:solidFill>
                  <a:schemeClr val="dk1"/>
                </a:solidFill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Lý </a:t>
            </a:r>
            <a:r>
              <a:rPr lang="en-US" sz="3600" b="1" dirty="0" err="1">
                <a:solidFill>
                  <a:schemeClr val="dk1"/>
                </a:solidFill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thuyết</a:t>
            </a:r>
            <a:r>
              <a:rPr lang="en-US" sz="3600" b="1" dirty="0">
                <a:solidFill>
                  <a:schemeClr val="dk1"/>
                </a:solidFill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 </a:t>
            </a:r>
            <a:r>
              <a:rPr lang="en-US" sz="3600" b="1" dirty="0" err="1">
                <a:solidFill>
                  <a:schemeClr val="dk1"/>
                </a:solidFill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nghiên</a:t>
            </a:r>
            <a:r>
              <a:rPr lang="en-US" sz="3600" b="1" dirty="0">
                <a:solidFill>
                  <a:schemeClr val="dk1"/>
                </a:solidFill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 </a:t>
            </a:r>
            <a:r>
              <a:rPr lang="en-US" sz="3600" b="1" dirty="0" err="1">
                <a:solidFill>
                  <a:schemeClr val="dk1"/>
                </a:solidFill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cứu</a:t>
            </a:r>
            <a:endParaRPr b="1" dirty="0">
              <a:latin typeface="iCiel Cadena" panose="02000503000000020004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15" name="Google Shape;915;p40"/>
          <p:cNvSpPr txBox="1">
            <a:spLocks noGrp="1"/>
          </p:cNvSpPr>
          <p:nvPr>
            <p:ph type="title" idx="2"/>
          </p:nvPr>
        </p:nvSpPr>
        <p:spPr>
          <a:xfrm>
            <a:off x="1050075" y="1564950"/>
            <a:ext cx="969000" cy="151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iCiel Cadena" panose="02000503000000020004" pitchFamily="2" charset="0"/>
              </a:rPr>
              <a:t>02</a:t>
            </a:r>
            <a:endParaRPr dirty="0">
              <a:latin typeface="iCiel Cadena" panose="02000503000000020004" pitchFamily="2" charset="0"/>
            </a:endParaRPr>
          </a:p>
        </p:txBody>
      </p:sp>
      <p:grpSp>
        <p:nvGrpSpPr>
          <p:cNvPr id="916" name="Google Shape;916;p40"/>
          <p:cNvGrpSpPr/>
          <p:nvPr/>
        </p:nvGrpSpPr>
        <p:grpSpPr>
          <a:xfrm flipH="1">
            <a:off x="6775879" y="3868746"/>
            <a:ext cx="3599787" cy="1044104"/>
            <a:chOff x="-1431671" y="656496"/>
            <a:chExt cx="3599787" cy="1044104"/>
          </a:xfrm>
        </p:grpSpPr>
        <p:grpSp>
          <p:nvGrpSpPr>
            <p:cNvPr id="917" name="Google Shape;917;p40"/>
            <p:cNvGrpSpPr/>
            <p:nvPr/>
          </p:nvGrpSpPr>
          <p:grpSpPr>
            <a:xfrm>
              <a:off x="-368508" y="1432892"/>
              <a:ext cx="1567047" cy="45661"/>
              <a:chOff x="1754675" y="2661275"/>
              <a:chExt cx="1945675" cy="56700"/>
            </a:xfrm>
          </p:grpSpPr>
          <p:cxnSp>
            <p:nvCxnSpPr>
              <p:cNvPr id="918" name="Google Shape;918;p40"/>
              <p:cNvCxnSpPr/>
              <p:nvPr/>
            </p:nvCxnSpPr>
            <p:spPr>
              <a:xfrm>
                <a:off x="1754675" y="2689625"/>
                <a:ext cx="1896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919" name="Google Shape;919;p40"/>
              <p:cNvSpPr/>
              <p:nvPr/>
            </p:nvSpPr>
            <p:spPr>
              <a:xfrm>
                <a:off x="3643650" y="2661275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20" name="Google Shape;920;p40"/>
            <p:cNvGrpSpPr/>
            <p:nvPr/>
          </p:nvGrpSpPr>
          <p:grpSpPr>
            <a:xfrm>
              <a:off x="-766480" y="1564412"/>
              <a:ext cx="1561280" cy="136187"/>
              <a:chOff x="1754675" y="2824000"/>
              <a:chExt cx="4728285" cy="412439"/>
            </a:xfrm>
          </p:grpSpPr>
          <p:sp>
            <p:nvSpPr>
              <p:cNvPr id="921" name="Google Shape;921;p40"/>
              <p:cNvSpPr/>
              <p:nvPr/>
            </p:nvSpPr>
            <p:spPr>
              <a:xfrm>
                <a:off x="1754675" y="2824000"/>
                <a:ext cx="4593868" cy="355100"/>
              </a:xfrm>
              <a:custGeom>
                <a:avLst/>
                <a:gdLst/>
                <a:ahLst/>
                <a:cxnLst/>
                <a:rect l="l" t="t" r="r" b="b"/>
                <a:pathLst>
                  <a:path w="77550" h="5994" extrusionOk="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922" name="Google Shape;922;p40"/>
              <p:cNvSpPr/>
              <p:nvPr/>
            </p:nvSpPr>
            <p:spPr>
              <a:xfrm>
                <a:off x="6348560" y="3102039"/>
                <a:ext cx="134400" cy="1344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23" name="Google Shape;923;p40"/>
            <p:cNvGrpSpPr/>
            <p:nvPr/>
          </p:nvGrpSpPr>
          <p:grpSpPr>
            <a:xfrm>
              <a:off x="-1431671" y="1201087"/>
              <a:ext cx="3070084" cy="102364"/>
              <a:chOff x="1779150" y="2604263"/>
              <a:chExt cx="3811875" cy="127113"/>
            </a:xfrm>
          </p:grpSpPr>
          <p:sp>
            <p:nvSpPr>
              <p:cNvPr id="924" name="Google Shape;924;p40"/>
              <p:cNvSpPr/>
              <p:nvPr/>
            </p:nvSpPr>
            <p:spPr>
              <a:xfrm>
                <a:off x="1779150" y="2630450"/>
                <a:ext cx="3755175" cy="100925"/>
              </a:xfrm>
              <a:custGeom>
                <a:avLst/>
                <a:gdLst/>
                <a:ahLst/>
                <a:cxnLst/>
                <a:rect l="l" t="t" r="r" b="b"/>
                <a:pathLst>
                  <a:path w="150207" h="4037" extrusionOk="0">
                    <a:moveTo>
                      <a:pt x="0" y="4037"/>
                    </a:moveTo>
                    <a:lnTo>
                      <a:pt x="83176" y="4037"/>
                    </a:lnTo>
                    <a:lnTo>
                      <a:pt x="87213" y="0"/>
                    </a:lnTo>
                    <a:lnTo>
                      <a:pt x="150207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925" name="Google Shape;925;p40"/>
              <p:cNvSpPr/>
              <p:nvPr/>
            </p:nvSpPr>
            <p:spPr>
              <a:xfrm>
                <a:off x="5534325" y="2604263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26" name="Google Shape;926;p40"/>
            <p:cNvGrpSpPr/>
            <p:nvPr/>
          </p:nvGrpSpPr>
          <p:grpSpPr>
            <a:xfrm>
              <a:off x="-856941" y="773805"/>
              <a:ext cx="2877996" cy="223763"/>
              <a:chOff x="1748550" y="2064750"/>
              <a:chExt cx="3573375" cy="277863"/>
            </a:xfrm>
          </p:grpSpPr>
          <p:sp>
            <p:nvSpPr>
              <p:cNvPr id="927" name="Google Shape;927;p40"/>
              <p:cNvSpPr/>
              <p:nvPr/>
            </p:nvSpPr>
            <p:spPr>
              <a:xfrm>
                <a:off x="1748550" y="2064750"/>
                <a:ext cx="3516675" cy="253825"/>
              </a:xfrm>
              <a:custGeom>
                <a:avLst/>
                <a:gdLst/>
                <a:ahLst/>
                <a:cxnLst/>
                <a:rect l="l" t="t" r="r" b="b"/>
                <a:pathLst>
                  <a:path w="140667" h="10153" extrusionOk="0">
                    <a:moveTo>
                      <a:pt x="0" y="0"/>
                    </a:moveTo>
                    <a:lnTo>
                      <a:pt x="67520" y="0"/>
                    </a:lnTo>
                    <a:lnTo>
                      <a:pt x="77673" y="10153"/>
                    </a:lnTo>
                    <a:lnTo>
                      <a:pt x="140667" y="10153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928" name="Google Shape;928;p40"/>
              <p:cNvSpPr/>
              <p:nvPr/>
            </p:nvSpPr>
            <p:spPr>
              <a:xfrm>
                <a:off x="5265225" y="2285913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29" name="Google Shape;929;p40"/>
            <p:cNvGrpSpPr/>
            <p:nvPr/>
          </p:nvGrpSpPr>
          <p:grpSpPr>
            <a:xfrm>
              <a:off x="-856882" y="656496"/>
              <a:ext cx="2430997" cy="185534"/>
              <a:chOff x="1748547" y="1392116"/>
              <a:chExt cx="5911958" cy="451312"/>
            </a:xfrm>
          </p:grpSpPr>
          <p:sp>
            <p:nvSpPr>
              <p:cNvPr id="930" name="Google Shape;930;p40"/>
              <p:cNvSpPr/>
              <p:nvPr/>
            </p:nvSpPr>
            <p:spPr>
              <a:xfrm>
                <a:off x="1748547" y="1392116"/>
                <a:ext cx="5793758" cy="395567"/>
              </a:xfrm>
              <a:custGeom>
                <a:avLst/>
                <a:gdLst/>
                <a:ahLst/>
                <a:cxnLst/>
                <a:rect l="l" t="t" r="r" b="b"/>
                <a:pathLst>
                  <a:path w="111066" h="7583" extrusionOk="0">
                    <a:moveTo>
                      <a:pt x="0" y="0"/>
                    </a:moveTo>
                    <a:lnTo>
                      <a:pt x="79263" y="0"/>
                    </a:lnTo>
                    <a:lnTo>
                      <a:pt x="86847" y="7583"/>
                    </a:lnTo>
                    <a:lnTo>
                      <a:pt x="111066" y="7583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931" name="Google Shape;931;p40"/>
              <p:cNvSpPr/>
              <p:nvPr/>
            </p:nvSpPr>
            <p:spPr>
              <a:xfrm>
                <a:off x="7542305" y="1725228"/>
                <a:ext cx="118200" cy="1182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32" name="Google Shape;932;p40"/>
            <p:cNvGrpSpPr/>
            <p:nvPr/>
          </p:nvGrpSpPr>
          <p:grpSpPr>
            <a:xfrm>
              <a:off x="-842187" y="1064790"/>
              <a:ext cx="3010303" cy="45661"/>
              <a:chOff x="1766900" y="2869225"/>
              <a:chExt cx="3737650" cy="56700"/>
            </a:xfrm>
          </p:grpSpPr>
          <p:cxnSp>
            <p:nvCxnSpPr>
              <p:cNvPr id="933" name="Google Shape;933;p40"/>
              <p:cNvCxnSpPr/>
              <p:nvPr/>
            </p:nvCxnSpPr>
            <p:spPr>
              <a:xfrm>
                <a:off x="1766900" y="2897575"/>
                <a:ext cx="3687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934" name="Google Shape;934;p40"/>
              <p:cNvSpPr/>
              <p:nvPr/>
            </p:nvSpPr>
            <p:spPr>
              <a:xfrm>
                <a:off x="5447850" y="2869225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906731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914;p40">
            <a:extLst>
              <a:ext uri="{FF2B5EF4-FFF2-40B4-BE49-F238E27FC236}">
                <a16:creationId xmlns:a16="http://schemas.microsoft.com/office/drawing/2014/main" id="{EEF1B678-A32F-307D-7DC2-4F108646C49B}"/>
              </a:ext>
            </a:extLst>
          </p:cNvPr>
          <p:cNvSpPr txBox="1">
            <a:spLocks/>
          </p:cNvSpPr>
          <p:nvPr/>
        </p:nvSpPr>
        <p:spPr>
          <a:xfrm>
            <a:off x="903925" y="152401"/>
            <a:ext cx="4690854" cy="15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Poppins Black"/>
              <a:buNone/>
              <a:defRPr sz="26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3600" b="1" dirty="0"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Lý </a:t>
            </a:r>
            <a:r>
              <a:rPr lang="en-US" sz="3600" b="1" dirty="0" err="1"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thuyết</a:t>
            </a:r>
            <a:r>
              <a:rPr lang="en-US" sz="3600" b="1" dirty="0"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 </a:t>
            </a:r>
            <a:r>
              <a:rPr lang="en-US" sz="3600" b="1" dirty="0" err="1"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nghiên</a:t>
            </a:r>
            <a:r>
              <a:rPr lang="en-US" sz="3600" b="1" dirty="0"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 </a:t>
            </a:r>
            <a:r>
              <a:rPr lang="en-US" sz="3600" b="1" dirty="0" err="1"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cứu</a:t>
            </a:r>
            <a:endParaRPr lang="en-US" b="1" dirty="0">
              <a:latin typeface="iCiel Cadena" panose="02000503000000020004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0" name="Google Shape;2270;p78">
            <a:extLst>
              <a:ext uri="{FF2B5EF4-FFF2-40B4-BE49-F238E27FC236}">
                <a16:creationId xmlns:a16="http://schemas.microsoft.com/office/drawing/2014/main" id="{CCF7BDB8-75DA-B494-A8FB-DD0FA3A25984}"/>
              </a:ext>
            </a:extLst>
          </p:cNvPr>
          <p:cNvSpPr/>
          <p:nvPr/>
        </p:nvSpPr>
        <p:spPr>
          <a:xfrm>
            <a:off x="2976094" y="1790612"/>
            <a:ext cx="3191812" cy="327055"/>
          </a:xfrm>
          <a:custGeom>
            <a:avLst/>
            <a:gdLst/>
            <a:ahLst/>
            <a:cxnLst/>
            <a:rect l="l" t="t" r="r" b="b"/>
            <a:pathLst>
              <a:path w="17328" h="2863" extrusionOk="0">
                <a:moveTo>
                  <a:pt x="1432" y="1"/>
                </a:moveTo>
                <a:cubicBezTo>
                  <a:pt x="641" y="1"/>
                  <a:pt x="1" y="641"/>
                  <a:pt x="2" y="1431"/>
                </a:cubicBezTo>
                <a:cubicBezTo>
                  <a:pt x="1" y="2222"/>
                  <a:pt x="641" y="2861"/>
                  <a:pt x="1432" y="2862"/>
                </a:cubicBezTo>
                <a:lnTo>
                  <a:pt x="15897" y="2862"/>
                </a:lnTo>
                <a:cubicBezTo>
                  <a:pt x="16687" y="2861"/>
                  <a:pt x="17327" y="2222"/>
                  <a:pt x="17327" y="1431"/>
                </a:cubicBezTo>
                <a:cubicBezTo>
                  <a:pt x="17327" y="641"/>
                  <a:pt x="16687" y="1"/>
                  <a:pt x="15897" y="1"/>
                </a:cubicBezTo>
                <a:close/>
              </a:path>
            </a:pathLst>
          </a:custGeom>
          <a:solidFill>
            <a:schemeClr val="accent6">
              <a:lumMod val="85000"/>
            </a:schemeClr>
          </a:solidFill>
          <a:ln w="6350" cap="flat" cmpd="sng">
            <a:solidFill>
              <a:schemeClr val="bg1">
                <a:lumMod val="10000"/>
              </a:schemeClr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3004D20-B9FA-4593-EB2A-E4A75BB58459}"/>
              </a:ext>
            </a:extLst>
          </p:cNvPr>
          <p:cNvSpPr txBox="1"/>
          <p:nvPr/>
        </p:nvSpPr>
        <p:spPr>
          <a:xfrm>
            <a:off x="3168877" y="1798761"/>
            <a:ext cx="279103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400" b="1" dirty="0" err="1">
                <a:solidFill>
                  <a:schemeClr val="dk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Giới</a:t>
            </a:r>
            <a:r>
              <a:rPr lang="en-US" sz="1400" b="1" dirty="0">
                <a:solidFill>
                  <a:schemeClr val="dk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 </a:t>
            </a:r>
            <a:r>
              <a:rPr lang="en-US" sz="1400" b="1" dirty="0" err="1">
                <a:solidFill>
                  <a:schemeClr val="dk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thiệu</a:t>
            </a:r>
            <a:r>
              <a:rPr lang="en-US" sz="1400" b="1" dirty="0">
                <a:solidFill>
                  <a:schemeClr val="dk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 </a:t>
            </a:r>
            <a:r>
              <a:rPr lang="en-US" sz="1400" b="1" dirty="0" err="1">
                <a:solidFill>
                  <a:schemeClr val="dk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về</a:t>
            </a:r>
            <a:r>
              <a:rPr lang="en-US" sz="1400" b="1" dirty="0">
                <a:solidFill>
                  <a:schemeClr val="dk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 AngularJS</a:t>
            </a:r>
          </a:p>
        </p:txBody>
      </p:sp>
      <p:sp>
        <p:nvSpPr>
          <p:cNvPr id="68" name="Google Shape;2270;p78">
            <a:extLst>
              <a:ext uri="{FF2B5EF4-FFF2-40B4-BE49-F238E27FC236}">
                <a16:creationId xmlns:a16="http://schemas.microsoft.com/office/drawing/2014/main" id="{7D2EC5C7-CD97-9DD7-C5B9-057EABFB9C9D}"/>
              </a:ext>
            </a:extLst>
          </p:cNvPr>
          <p:cNvSpPr/>
          <p:nvPr/>
        </p:nvSpPr>
        <p:spPr>
          <a:xfrm>
            <a:off x="2976094" y="2820224"/>
            <a:ext cx="3191812" cy="318907"/>
          </a:xfrm>
          <a:custGeom>
            <a:avLst/>
            <a:gdLst/>
            <a:ahLst/>
            <a:cxnLst/>
            <a:rect l="l" t="t" r="r" b="b"/>
            <a:pathLst>
              <a:path w="17328" h="2863" extrusionOk="0">
                <a:moveTo>
                  <a:pt x="1432" y="1"/>
                </a:moveTo>
                <a:cubicBezTo>
                  <a:pt x="641" y="1"/>
                  <a:pt x="1" y="641"/>
                  <a:pt x="2" y="1431"/>
                </a:cubicBezTo>
                <a:cubicBezTo>
                  <a:pt x="1" y="2222"/>
                  <a:pt x="641" y="2861"/>
                  <a:pt x="1432" y="2862"/>
                </a:cubicBezTo>
                <a:lnTo>
                  <a:pt x="15897" y="2862"/>
                </a:lnTo>
                <a:cubicBezTo>
                  <a:pt x="16687" y="2861"/>
                  <a:pt x="17327" y="2222"/>
                  <a:pt x="17327" y="1431"/>
                </a:cubicBezTo>
                <a:cubicBezTo>
                  <a:pt x="17327" y="641"/>
                  <a:pt x="16687" y="1"/>
                  <a:pt x="15897" y="1"/>
                </a:cubicBezTo>
                <a:close/>
              </a:path>
            </a:pathLst>
          </a:custGeom>
          <a:solidFill>
            <a:schemeClr val="accent6">
              <a:lumMod val="85000"/>
            </a:schemeClr>
          </a:solidFill>
          <a:ln w="6350" cap="flat" cmpd="sng">
            <a:solidFill>
              <a:schemeClr val="bg1">
                <a:lumMod val="10000"/>
              </a:schemeClr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2EC8EA17-EE6A-59FA-223E-0DD148F38E2F}"/>
              </a:ext>
            </a:extLst>
          </p:cNvPr>
          <p:cNvSpPr txBox="1"/>
          <p:nvPr/>
        </p:nvSpPr>
        <p:spPr>
          <a:xfrm>
            <a:off x="3168877" y="2831354"/>
            <a:ext cx="279103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400" b="1" dirty="0" err="1">
                <a:solidFill>
                  <a:schemeClr val="dk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Các</a:t>
            </a:r>
            <a:r>
              <a:rPr lang="en-US" sz="1400" b="1" dirty="0">
                <a:solidFill>
                  <a:schemeClr val="dk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 </a:t>
            </a:r>
            <a:r>
              <a:rPr lang="en-US" sz="1400" b="1" dirty="0" err="1">
                <a:solidFill>
                  <a:schemeClr val="dk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tính</a:t>
            </a:r>
            <a:r>
              <a:rPr lang="en-US" sz="1400" b="1" dirty="0">
                <a:solidFill>
                  <a:schemeClr val="dk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 </a:t>
            </a:r>
            <a:r>
              <a:rPr lang="en-US" sz="1400" b="1" dirty="0" err="1">
                <a:solidFill>
                  <a:schemeClr val="dk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năng</a:t>
            </a:r>
            <a:r>
              <a:rPr lang="en-US" sz="1400" b="1" dirty="0">
                <a:solidFill>
                  <a:schemeClr val="dk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 </a:t>
            </a:r>
            <a:r>
              <a:rPr lang="en-US" sz="1400" b="1" dirty="0" err="1">
                <a:solidFill>
                  <a:schemeClr val="dk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của</a:t>
            </a:r>
            <a:r>
              <a:rPr lang="en-US" sz="1400" b="1" dirty="0">
                <a:solidFill>
                  <a:schemeClr val="dk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 AngularJS</a:t>
            </a:r>
          </a:p>
        </p:txBody>
      </p:sp>
      <p:sp>
        <p:nvSpPr>
          <p:cNvPr id="72" name="Google Shape;2270;p78">
            <a:extLst>
              <a:ext uri="{FF2B5EF4-FFF2-40B4-BE49-F238E27FC236}">
                <a16:creationId xmlns:a16="http://schemas.microsoft.com/office/drawing/2014/main" id="{2B099C13-BD80-3964-899E-1E66E944F96F}"/>
              </a:ext>
            </a:extLst>
          </p:cNvPr>
          <p:cNvSpPr/>
          <p:nvPr/>
        </p:nvSpPr>
        <p:spPr>
          <a:xfrm>
            <a:off x="2976094" y="3294810"/>
            <a:ext cx="3191812" cy="315326"/>
          </a:xfrm>
          <a:custGeom>
            <a:avLst/>
            <a:gdLst/>
            <a:ahLst/>
            <a:cxnLst/>
            <a:rect l="l" t="t" r="r" b="b"/>
            <a:pathLst>
              <a:path w="17328" h="2863" extrusionOk="0">
                <a:moveTo>
                  <a:pt x="1432" y="1"/>
                </a:moveTo>
                <a:cubicBezTo>
                  <a:pt x="641" y="1"/>
                  <a:pt x="1" y="641"/>
                  <a:pt x="2" y="1431"/>
                </a:cubicBezTo>
                <a:cubicBezTo>
                  <a:pt x="1" y="2222"/>
                  <a:pt x="641" y="2861"/>
                  <a:pt x="1432" y="2862"/>
                </a:cubicBezTo>
                <a:lnTo>
                  <a:pt x="15897" y="2862"/>
                </a:lnTo>
                <a:cubicBezTo>
                  <a:pt x="16687" y="2861"/>
                  <a:pt x="17327" y="2222"/>
                  <a:pt x="17327" y="1431"/>
                </a:cubicBezTo>
                <a:cubicBezTo>
                  <a:pt x="17327" y="641"/>
                  <a:pt x="16687" y="1"/>
                  <a:pt x="15897" y="1"/>
                </a:cubicBezTo>
                <a:close/>
              </a:path>
            </a:pathLst>
          </a:custGeom>
          <a:solidFill>
            <a:schemeClr val="accent6">
              <a:lumMod val="85000"/>
            </a:schemeClr>
          </a:solidFill>
          <a:ln w="6350" cap="flat" cmpd="sng">
            <a:solidFill>
              <a:schemeClr val="bg1">
                <a:lumMod val="10000"/>
              </a:schemeClr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7409BE15-D8C8-0658-6166-07E86FB25F71}"/>
              </a:ext>
            </a:extLst>
          </p:cNvPr>
          <p:cNvSpPr txBox="1"/>
          <p:nvPr/>
        </p:nvSpPr>
        <p:spPr>
          <a:xfrm>
            <a:off x="3168876" y="3302358"/>
            <a:ext cx="27910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b="1" dirty="0" err="1">
                <a:solidFill>
                  <a:schemeClr val="dk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Giới</a:t>
            </a:r>
            <a:r>
              <a:rPr lang="en-US" b="1" dirty="0">
                <a:solidFill>
                  <a:schemeClr val="dk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 </a:t>
            </a:r>
            <a:r>
              <a:rPr lang="en-US" b="1" dirty="0" err="1">
                <a:solidFill>
                  <a:schemeClr val="dk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thiệu</a:t>
            </a:r>
            <a:r>
              <a:rPr lang="en-US" b="1" dirty="0">
                <a:solidFill>
                  <a:schemeClr val="dk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 </a:t>
            </a:r>
            <a:r>
              <a:rPr lang="en-US" b="1" dirty="0" err="1">
                <a:solidFill>
                  <a:schemeClr val="dk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về</a:t>
            </a:r>
            <a:r>
              <a:rPr lang="en-US" b="1" dirty="0">
                <a:solidFill>
                  <a:schemeClr val="dk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 PHP</a:t>
            </a:r>
            <a:endParaRPr lang="en-US" sz="1400" b="1" dirty="0">
              <a:solidFill>
                <a:schemeClr val="dk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Barlow"/>
            </a:endParaRPr>
          </a:p>
        </p:txBody>
      </p:sp>
      <p:sp>
        <p:nvSpPr>
          <p:cNvPr id="92" name="Google Shape;2270;p78">
            <a:extLst>
              <a:ext uri="{FF2B5EF4-FFF2-40B4-BE49-F238E27FC236}">
                <a16:creationId xmlns:a16="http://schemas.microsoft.com/office/drawing/2014/main" id="{5419B3F1-CCDB-E7AC-E748-93DF11B27FC4}"/>
              </a:ext>
            </a:extLst>
          </p:cNvPr>
          <p:cNvSpPr/>
          <p:nvPr/>
        </p:nvSpPr>
        <p:spPr>
          <a:xfrm>
            <a:off x="2976094" y="3764024"/>
            <a:ext cx="3191812" cy="315325"/>
          </a:xfrm>
          <a:custGeom>
            <a:avLst/>
            <a:gdLst/>
            <a:ahLst/>
            <a:cxnLst/>
            <a:rect l="l" t="t" r="r" b="b"/>
            <a:pathLst>
              <a:path w="17328" h="2863" extrusionOk="0">
                <a:moveTo>
                  <a:pt x="1432" y="1"/>
                </a:moveTo>
                <a:cubicBezTo>
                  <a:pt x="641" y="1"/>
                  <a:pt x="1" y="641"/>
                  <a:pt x="2" y="1431"/>
                </a:cubicBezTo>
                <a:cubicBezTo>
                  <a:pt x="1" y="2222"/>
                  <a:pt x="641" y="2861"/>
                  <a:pt x="1432" y="2862"/>
                </a:cubicBezTo>
                <a:lnTo>
                  <a:pt x="15897" y="2862"/>
                </a:lnTo>
                <a:cubicBezTo>
                  <a:pt x="16687" y="2861"/>
                  <a:pt x="17327" y="2222"/>
                  <a:pt x="17327" y="1431"/>
                </a:cubicBezTo>
                <a:cubicBezTo>
                  <a:pt x="17327" y="641"/>
                  <a:pt x="16687" y="1"/>
                  <a:pt x="15897" y="1"/>
                </a:cubicBezTo>
                <a:close/>
              </a:path>
            </a:pathLst>
          </a:custGeom>
          <a:solidFill>
            <a:schemeClr val="accent6">
              <a:lumMod val="85000"/>
            </a:schemeClr>
          </a:solidFill>
          <a:ln w="6350" cap="flat" cmpd="sng">
            <a:solidFill>
              <a:schemeClr val="bg1">
                <a:lumMod val="10000"/>
              </a:schemeClr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075CAE62-7200-7FDF-BD15-678E2F5C795D}"/>
              </a:ext>
            </a:extLst>
          </p:cNvPr>
          <p:cNvSpPr txBox="1"/>
          <p:nvPr/>
        </p:nvSpPr>
        <p:spPr>
          <a:xfrm>
            <a:off x="3168877" y="3771572"/>
            <a:ext cx="279103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b="1" dirty="0" err="1">
                <a:solidFill>
                  <a:schemeClr val="dk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Giới</a:t>
            </a:r>
            <a:r>
              <a:rPr lang="en-US" b="1" dirty="0">
                <a:solidFill>
                  <a:schemeClr val="dk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 </a:t>
            </a:r>
            <a:r>
              <a:rPr lang="en-US" b="1" dirty="0" err="1">
                <a:solidFill>
                  <a:schemeClr val="dk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thiệu</a:t>
            </a:r>
            <a:r>
              <a:rPr lang="en-US" b="1" dirty="0">
                <a:solidFill>
                  <a:schemeClr val="dk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 </a:t>
            </a:r>
            <a:r>
              <a:rPr lang="en-US" b="1" dirty="0" err="1">
                <a:solidFill>
                  <a:schemeClr val="dk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về</a:t>
            </a:r>
            <a:r>
              <a:rPr lang="en-US" b="1" dirty="0">
                <a:solidFill>
                  <a:schemeClr val="dk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 MySQL</a:t>
            </a:r>
            <a:endParaRPr lang="en-US" sz="1400" b="1" dirty="0">
              <a:solidFill>
                <a:schemeClr val="dk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Barlow"/>
            </a:endParaRPr>
          </a:p>
        </p:txBody>
      </p:sp>
      <p:sp>
        <p:nvSpPr>
          <p:cNvPr id="95" name="Google Shape;2270;p78">
            <a:extLst>
              <a:ext uri="{FF2B5EF4-FFF2-40B4-BE49-F238E27FC236}">
                <a16:creationId xmlns:a16="http://schemas.microsoft.com/office/drawing/2014/main" id="{0A908EED-6A43-018B-40A2-F07076995E0A}"/>
              </a:ext>
            </a:extLst>
          </p:cNvPr>
          <p:cNvSpPr/>
          <p:nvPr/>
        </p:nvSpPr>
        <p:spPr>
          <a:xfrm>
            <a:off x="2976094" y="2308722"/>
            <a:ext cx="3191812" cy="318907"/>
          </a:xfrm>
          <a:custGeom>
            <a:avLst/>
            <a:gdLst/>
            <a:ahLst/>
            <a:cxnLst/>
            <a:rect l="l" t="t" r="r" b="b"/>
            <a:pathLst>
              <a:path w="17328" h="2863" extrusionOk="0">
                <a:moveTo>
                  <a:pt x="1432" y="1"/>
                </a:moveTo>
                <a:cubicBezTo>
                  <a:pt x="641" y="1"/>
                  <a:pt x="1" y="641"/>
                  <a:pt x="2" y="1431"/>
                </a:cubicBezTo>
                <a:cubicBezTo>
                  <a:pt x="1" y="2222"/>
                  <a:pt x="641" y="2861"/>
                  <a:pt x="1432" y="2862"/>
                </a:cubicBezTo>
                <a:lnTo>
                  <a:pt x="15897" y="2862"/>
                </a:lnTo>
                <a:cubicBezTo>
                  <a:pt x="16687" y="2861"/>
                  <a:pt x="17327" y="2222"/>
                  <a:pt x="17327" y="1431"/>
                </a:cubicBezTo>
                <a:cubicBezTo>
                  <a:pt x="17327" y="641"/>
                  <a:pt x="16687" y="1"/>
                  <a:pt x="15897" y="1"/>
                </a:cubicBezTo>
                <a:close/>
              </a:path>
            </a:pathLst>
          </a:custGeom>
          <a:solidFill>
            <a:schemeClr val="accent6">
              <a:lumMod val="85000"/>
            </a:schemeClr>
          </a:solidFill>
          <a:ln w="6350" cap="flat" cmpd="sng">
            <a:solidFill>
              <a:schemeClr val="bg1">
                <a:lumMod val="10000"/>
              </a:schemeClr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77A98EAA-B514-0C22-6CE3-B6128A8DC4A8}"/>
              </a:ext>
            </a:extLst>
          </p:cNvPr>
          <p:cNvSpPr txBox="1"/>
          <p:nvPr/>
        </p:nvSpPr>
        <p:spPr>
          <a:xfrm>
            <a:off x="3168877" y="2319852"/>
            <a:ext cx="279103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400" b="1" dirty="0" err="1">
                <a:solidFill>
                  <a:schemeClr val="dk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Cách</a:t>
            </a:r>
            <a:r>
              <a:rPr lang="en-US" sz="1400" b="1" dirty="0">
                <a:solidFill>
                  <a:schemeClr val="dk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 </a:t>
            </a:r>
            <a:r>
              <a:rPr lang="en-US" sz="1400" b="1" dirty="0" err="1">
                <a:solidFill>
                  <a:schemeClr val="dk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sử</a:t>
            </a:r>
            <a:r>
              <a:rPr lang="en-US" sz="1400" b="1" dirty="0">
                <a:solidFill>
                  <a:schemeClr val="dk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 </a:t>
            </a:r>
            <a:r>
              <a:rPr lang="en-US" sz="1400" b="1" dirty="0" err="1">
                <a:solidFill>
                  <a:schemeClr val="dk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dụng</a:t>
            </a:r>
            <a:r>
              <a:rPr lang="en-US" sz="1400" b="1" dirty="0">
                <a:solidFill>
                  <a:schemeClr val="dk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 AngularJS</a:t>
            </a:r>
          </a:p>
        </p:txBody>
      </p:sp>
    </p:spTree>
    <p:extLst>
      <p:ext uri="{BB962C8B-B14F-4D97-AF65-F5344CB8AC3E}">
        <p14:creationId xmlns:p14="http://schemas.microsoft.com/office/powerpoint/2010/main" val="17710275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 descr="AngularJS là gì?&#10;">
            <a:extLst>
              <a:ext uri="{FF2B5EF4-FFF2-40B4-BE49-F238E27FC236}">
                <a16:creationId xmlns:a16="http://schemas.microsoft.com/office/drawing/2014/main" id="{34A61CA7-8725-9C4D-14F9-F362406DE711}"/>
              </a:ext>
            </a:extLst>
          </p:cNvPr>
          <p:cNvSpPr txBox="1"/>
          <p:nvPr/>
        </p:nvSpPr>
        <p:spPr>
          <a:xfrm>
            <a:off x="4405139" y="1663825"/>
            <a:ext cx="3504422" cy="738664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/>
            <a:r>
              <a:rPr lang="vi-VN" b="1" dirty="0" err="1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AngularJS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là</a:t>
            </a:r>
            <a:r>
              <a:rPr lang="vi-VN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</a:t>
            </a:r>
            <a:r>
              <a:rPr lang="vi-VN" dirty="0" err="1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ột</a:t>
            </a:r>
            <a:r>
              <a:rPr lang="vi-VN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vi-VN" dirty="0" err="1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framework</a:t>
            </a:r>
            <a:r>
              <a:rPr lang="vi-VN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vi-VN" dirty="0" err="1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JavaScript</a:t>
            </a:r>
            <a:r>
              <a:rPr lang="vi-VN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mạnh mẽ được phát triển bởi </a:t>
            </a:r>
            <a:r>
              <a:rPr lang="vi-VN" dirty="0" err="1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Google</a:t>
            </a:r>
            <a:r>
              <a:rPr lang="vi-VN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giúp xây dựng ứng dụng </a:t>
            </a:r>
            <a:r>
              <a:rPr lang="en-US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webiste</a:t>
            </a:r>
            <a:r>
              <a:rPr lang="vi-VN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8B0C1D6-3E91-4D93-3604-1DEDA5BCABC0}"/>
              </a:ext>
            </a:extLst>
          </p:cNvPr>
          <p:cNvGrpSpPr/>
          <p:nvPr/>
        </p:nvGrpSpPr>
        <p:grpSpPr>
          <a:xfrm>
            <a:off x="744682" y="1812781"/>
            <a:ext cx="3131127" cy="1860969"/>
            <a:chOff x="935182" y="1812781"/>
            <a:chExt cx="3131127" cy="186096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CD71D72-0B0A-2877-5704-AFFF0D6335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5549" r="10774"/>
            <a:stretch/>
          </p:blipFill>
          <p:spPr>
            <a:xfrm>
              <a:off x="935182" y="1812781"/>
              <a:ext cx="3131127" cy="1860969"/>
            </a:xfrm>
            <a:prstGeom prst="rect">
              <a:avLst/>
            </a:prstGeom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F709D98-8312-5F80-D7A8-9642A6353E5B}"/>
                </a:ext>
              </a:extLst>
            </p:cNvPr>
            <p:cNvSpPr/>
            <p:nvPr/>
          </p:nvSpPr>
          <p:spPr>
            <a:xfrm>
              <a:off x="2276475" y="1812781"/>
              <a:ext cx="1789834" cy="1711469"/>
            </a:xfrm>
            <a:prstGeom prst="rect">
              <a:avLst/>
            </a:prstGeom>
            <a:solidFill>
              <a:srgbClr val="FFFFFF"/>
            </a:solidFill>
            <a:ln w="31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1819822-173C-4833-161F-5DC66FDA4D4C}"/>
                </a:ext>
              </a:extLst>
            </p:cNvPr>
            <p:cNvSpPr/>
            <p:nvPr/>
          </p:nvSpPr>
          <p:spPr>
            <a:xfrm>
              <a:off x="2276475" y="2438327"/>
              <a:ext cx="1716809" cy="46037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tx1"/>
                  </a:solidFill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AngularJS </a:t>
              </a:r>
              <a:r>
                <a:rPr lang="en-US" sz="1600" dirty="0" err="1">
                  <a:solidFill>
                    <a:schemeClr val="tx1"/>
                  </a:solidFill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l</a:t>
              </a:r>
              <a:r>
                <a:rPr lang="en-US" sz="1600" dirty="0" err="1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à</a:t>
              </a:r>
              <a:r>
                <a:rPr lang="en-US" sz="1600" dirty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US" sz="1600" dirty="0" err="1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gì</a:t>
              </a:r>
              <a:r>
                <a:rPr lang="en-US" sz="1600" dirty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?</a:t>
              </a:r>
              <a:endParaRPr lang="en-US" sz="10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8" name="TextBox 7" descr="AngularJS là gì?&#10;">
            <a:extLst>
              <a:ext uri="{FF2B5EF4-FFF2-40B4-BE49-F238E27FC236}">
                <a16:creationId xmlns:a16="http://schemas.microsoft.com/office/drawing/2014/main" id="{1AE4025D-F83D-B63C-8CD6-F28E7FD93939}"/>
              </a:ext>
            </a:extLst>
          </p:cNvPr>
          <p:cNvSpPr txBox="1"/>
          <p:nvPr/>
        </p:nvSpPr>
        <p:spPr>
          <a:xfrm>
            <a:off x="4405140" y="2522147"/>
            <a:ext cx="3504422" cy="1384995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/>
            <a:r>
              <a:rPr lang="vi-VN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Với tính mạnh mẽ, </a:t>
            </a:r>
            <a:r>
              <a:rPr lang="vi-VN" b="1" dirty="0" err="1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AngularJS</a:t>
            </a:r>
            <a:r>
              <a:rPr lang="vi-VN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giúp tạo ra trải nghiệm người dùng tốt và dễ dàng tích hợp vào dự án. Các công ty lớn như </a:t>
            </a:r>
            <a:r>
              <a:rPr lang="vi-VN" dirty="0" err="1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Google</a:t>
            </a:r>
            <a:r>
              <a:rPr lang="vi-VN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Microsoft, </a:t>
            </a:r>
            <a:r>
              <a:rPr lang="vi-VN" dirty="0" err="1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PayPal</a:t>
            </a:r>
            <a:r>
              <a:rPr lang="vi-VN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đã chọn </a:t>
            </a:r>
            <a:r>
              <a:rPr lang="vi-VN" b="1" dirty="0" err="1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AngularJS</a:t>
            </a:r>
            <a:r>
              <a:rPr lang="vi-VN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cho việc xây dựng và quản lý trang </a:t>
            </a:r>
            <a:r>
              <a:rPr lang="vi-VN" dirty="0" err="1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web</a:t>
            </a:r>
            <a:r>
              <a:rPr lang="en-US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site</a:t>
            </a:r>
            <a:r>
              <a:rPr lang="vi-VN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của họ</a:t>
            </a:r>
            <a:r>
              <a:rPr lang="en-US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Google Shape;914;p40">
            <a:extLst>
              <a:ext uri="{FF2B5EF4-FFF2-40B4-BE49-F238E27FC236}">
                <a16:creationId xmlns:a16="http://schemas.microsoft.com/office/drawing/2014/main" id="{F9865C8B-B39F-1A80-2575-8D42B1899262}"/>
              </a:ext>
            </a:extLst>
          </p:cNvPr>
          <p:cNvSpPr txBox="1">
            <a:spLocks/>
          </p:cNvSpPr>
          <p:nvPr/>
        </p:nvSpPr>
        <p:spPr>
          <a:xfrm>
            <a:off x="910506" y="404973"/>
            <a:ext cx="4457700" cy="613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Poppins Black"/>
              <a:buNone/>
              <a:defRPr sz="26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algn="l"/>
            <a:r>
              <a:rPr lang="en-US" sz="2800" b="1" dirty="0" err="1"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Giới</a:t>
            </a:r>
            <a:r>
              <a:rPr lang="en-US" sz="2800" b="1" dirty="0"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 </a:t>
            </a:r>
            <a:r>
              <a:rPr lang="en-US" sz="2800" b="1" dirty="0" err="1"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thiệu</a:t>
            </a:r>
            <a:r>
              <a:rPr lang="en-US" sz="2800" b="1" dirty="0"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 </a:t>
            </a:r>
            <a:r>
              <a:rPr lang="en-US" sz="2800" b="1" dirty="0" err="1"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về</a:t>
            </a:r>
            <a:r>
              <a:rPr lang="en-US" sz="2800" b="1" dirty="0"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 AngularJS</a:t>
            </a:r>
            <a:endParaRPr lang="en-US" sz="2800" b="1" dirty="0">
              <a:latin typeface="iCiel Cadena" panose="02000503000000020004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92957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D6DA34E2-D005-8F33-315B-BD385EE6E4CD}"/>
              </a:ext>
            </a:extLst>
          </p:cNvPr>
          <p:cNvGrpSpPr/>
          <p:nvPr/>
        </p:nvGrpSpPr>
        <p:grpSpPr>
          <a:xfrm>
            <a:off x="906697" y="404973"/>
            <a:ext cx="7117163" cy="3601847"/>
            <a:chOff x="906697" y="404973"/>
            <a:chExt cx="7117163" cy="3601847"/>
          </a:xfrm>
        </p:grpSpPr>
        <p:sp>
          <p:nvSpPr>
            <p:cNvPr id="2" name="TextBox 1" descr="AngularJS là gì?&#10;">
              <a:extLst>
                <a:ext uri="{FF2B5EF4-FFF2-40B4-BE49-F238E27FC236}">
                  <a16:creationId xmlns:a16="http://schemas.microsoft.com/office/drawing/2014/main" id="{34A61CA7-8725-9C4D-14F9-F362406DE711}"/>
                </a:ext>
              </a:extLst>
            </p:cNvPr>
            <p:cNvSpPr txBox="1"/>
            <p:nvPr/>
          </p:nvSpPr>
          <p:spPr>
            <a:xfrm>
              <a:off x="906697" y="1390177"/>
              <a:ext cx="4331610" cy="307777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just"/>
              <a:r>
                <a:rPr lang="en-US" b="1" i="0" dirty="0" err="1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Có</a:t>
              </a:r>
              <a:r>
                <a:rPr lang="en-US" b="1" i="0" dirty="0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 </a:t>
              </a:r>
              <a:r>
                <a:rPr lang="en-US" b="1" i="0" dirty="0" err="1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hai</a:t>
              </a:r>
              <a:r>
                <a:rPr lang="en-US" b="1" i="0" dirty="0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 </a:t>
              </a:r>
              <a:r>
                <a:rPr lang="en-US" b="1" i="0" dirty="0" err="1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cách</a:t>
              </a:r>
              <a:r>
                <a:rPr lang="en-US" b="1" i="0" dirty="0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 </a:t>
              </a:r>
              <a:r>
                <a:rPr lang="en-US" b="1" i="0" dirty="0" err="1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để</a:t>
              </a:r>
              <a:r>
                <a:rPr lang="en-US" b="1" i="0" dirty="0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 </a:t>
              </a:r>
              <a:r>
                <a:rPr lang="en-US" b="1" i="0" dirty="0" err="1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nhúng</a:t>
              </a:r>
              <a:r>
                <a:rPr lang="en-US" b="1" i="0" dirty="0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 AngularJS </a:t>
              </a:r>
              <a:r>
                <a:rPr lang="en-US" b="1" i="0" dirty="0" err="1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vào</a:t>
              </a:r>
              <a:r>
                <a:rPr lang="en-US" b="1" i="0" dirty="0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 </a:t>
              </a:r>
              <a:r>
                <a:rPr lang="en-US" b="1" i="0" dirty="0" err="1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ứng</a:t>
              </a:r>
              <a:r>
                <a:rPr lang="en-US" b="1" i="0" dirty="0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 </a:t>
              </a:r>
              <a:r>
                <a:rPr lang="en-US" b="1" i="0" dirty="0" err="1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dụng</a:t>
              </a:r>
              <a:r>
                <a:rPr lang="en-US" b="1" i="0" dirty="0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.</a:t>
              </a:r>
              <a:endPara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3" name="Google Shape;914;p40">
              <a:extLst>
                <a:ext uri="{FF2B5EF4-FFF2-40B4-BE49-F238E27FC236}">
                  <a16:creationId xmlns:a16="http://schemas.microsoft.com/office/drawing/2014/main" id="{F9865C8B-B39F-1A80-2575-8D42B1899262}"/>
                </a:ext>
              </a:extLst>
            </p:cNvPr>
            <p:cNvSpPr txBox="1">
              <a:spLocks/>
            </p:cNvSpPr>
            <p:nvPr/>
          </p:nvSpPr>
          <p:spPr>
            <a:xfrm>
              <a:off x="910506" y="404973"/>
              <a:ext cx="4457700" cy="6132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600"/>
                <a:buFont typeface="Poppins Black"/>
                <a:buNone/>
                <a:defRPr sz="2600" b="0" i="0" u="none" strike="noStrike" cap="none">
                  <a:solidFill>
                    <a:schemeClr val="dk1"/>
                  </a:solidFill>
                  <a:latin typeface="Poppins Black"/>
                  <a:ea typeface="Poppins Black"/>
                  <a:cs typeface="Poppins Black"/>
                  <a:sym typeface="Poppins Black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Raleway"/>
                <a:buNone/>
                <a:defRPr sz="3500" b="1" i="0" u="none" strike="noStrike" cap="none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Raleway"/>
                <a:buNone/>
                <a:defRPr sz="3500" b="1" i="0" u="none" strike="noStrike" cap="none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Raleway"/>
                <a:buNone/>
                <a:defRPr sz="3500" b="1" i="0" u="none" strike="noStrike" cap="none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Raleway"/>
                <a:buNone/>
                <a:defRPr sz="3500" b="1" i="0" u="none" strike="noStrike" cap="none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Raleway"/>
                <a:buNone/>
                <a:defRPr sz="3500" b="1" i="0" u="none" strike="noStrike" cap="none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Raleway"/>
                <a:buNone/>
                <a:defRPr sz="3500" b="1" i="0" u="none" strike="noStrike" cap="none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Raleway"/>
                <a:buNone/>
                <a:defRPr sz="3500" b="1" i="0" u="none" strike="noStrike" cap="none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Raleway"/>
                <a:buNone/>
                <a:defRPr sz="3500" b="1" i="0" u="none" strike="noStrike" cap="none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defRPr>
              </a:lvl9pPr>
            </a:lstStyle>
            <a:p>
              <a:pPr algn="l"/>
              <a:r>
                <a:rPr lang="en-US" sz="2800" b="1" dirty="0" err="1">
                  <a:solidFill>
                    <a:schemeClr val="dk1"/>
                  </a:solidFill>
                  <a:latin typeface="iCiel Cadena" panose="02000503000000020004" pitchFamily="2" charset="0"/>
                  <a:ea typeface="Open Sans" panose="020B0606030504020204" pitchFamily="34" charset="0"/>
                  <a:cs typeface="Open Sans" panose="020B0606030504020204" pitchFamily="34" charset="0"/>
                  <a:sym typeface="Barlow"/>
                </a:rPr>
                <a:t>Cách</a:t>
              </a:r>
              <a:r>
                <a:rPr lang="en-US" sz="2800" b="1" dirty="0">
                  <a:solidFill>
                    <a:schemeClr val="dk1"/>
                  </a:solidFill>
                  <a:latin typeface="iCiel Cadena" panose="02000503000000020004" pitchFamily="2" charset="0"/>
                  <a:ea typeface="Open Sans" panose="020B0606030504020204" pitchFamily="34" charset="0"/>
                  <a:cs typeface="Open Sans" panose="020B0606030504020204" pitchFamily="34" charset="0"/>
                  <a:sym typeface="Barlow"/>
                </a:rPr>
                <a:t> </a:t>
              </a:r>
              <a:r>
                <a:rPr lang="en-US" sz="2800" b="1" dirty="0" err="1">
                  <a:solidFill>
                    <a:schemeClr val="dk1"/>
                  </a:solidFill>
                  <a:latin typeface="iCiel Cadena" panose="02000503000000020004" pitchFamily="2" charset="0"/>
                  <a:ea typeface="Open Sans" panose="020B0606030504020204" pitchFamily="34" charset="0"/>
                  <a:cs typeface="Open Sans" panose="020B0606030504020204" pitchFamily="34" charset="0"/>
                  <a:sym typeface="Barlow"/>
                </a:rPr>
                <a:t>sử</a:t>
              </a:r>
              <a:r>
                <a:rPr lang="en-US" sz="2800" b="1" dirty="0">
                  <a:solidFill>
                    <a:schemeClr val="dk1"/>
                  </a:solidFill>
                  <a:latin typeface="iCiel Cadena" panose="02000503000000020004" pitchFamily="2" charset="0"/>
                  <a:ea typeface="Open Sans" panose="020B0606030504020204" pitchFamily="34" charset="0"/>
                  <a:cs typeface="Open Sans" panose="020B0606030504020204" pitchFamily="34" charset="0"/>
                  <a:sym typeface="Barlow"/>
                </a:rPr>
                <a:t> </a:t>
              </a:r>
              <a:r>
                <a:rPr lang="en-US" sz="2800" b="1" dirty="0" err="1">
                  <a:solidFill>
                    <a:schemeClr val="dk1"/>
                  </a:solidFill>
                  <a:latin typeface="iCiel Cadena" panose="02000503000000020004" pitchFamily="2" charset="0"/>
                  <a:ea typeface="Open Sans" panose="020B0606030504020204" pitchFamily="34" charset="0"/>
                  <a:cs typeface="Open Sans" panose="020B0606030504020204" pitchFamily="34" charset="0"/>
                  <a:sym typeface="Barlow"/>
                </a:rPr>
                <a:t>dụng</a:t>
              </a:r>
              <a:r>
                <a:rPr lang="en-US" sz="2800" b="1" dirty="0">
                  <a:solidFill>
                    <a:schemeClr val="dk1"/>
                  </a:solidFill>
                  <a:latin typeface="iCiel Cadena" panose="02000503000000020004" pitchFamily="2" charset="0"/>
                  <a:ea typeface="Open Sans" panose="020B0606030504020204" pitchFamily="34" charset="0"/>
                  <a:cs typeface="Open Sans" panose="020B0606030504020204" pitchFamily="34" charset="0"/>
                  <a:sym typeface="Barlow"/>
                </a:rPr>
                <a:t> AngularJS</a:t>
              </a:r>
              <a:endParaRPr lang="en-US" sz="2800" b="1" dirty="0"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" name="TextBox 8" descr="AngularJS là gì?&#10;">
              <a:extLst>
                <a:ext uri="{FF2B5EF4-FFF2-40B4-BE49-F238E27FC236}">
                  <a16:creationId xmlns:a16="http://schemas.microsoft.com/office/drawing/2014/main" id="{19FAE11E-3CDD-C687-A840-4DDB078F7FF5}"/>
                </a:ext>
              </a:extLst>
            </p:cNvPr>
            <p:cNvSpPr txBox="1"/>
            <p:nvPr/>
          </p:nvSpPr>
          <p:spPr>
            <a:xfrm>
              <a:off x="906697" y="1829089"/>
              <a:ext cx="849756" cy="307777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just"/>
              <a:r>
                <a:rPr lang="en-US" b="1" i="0" dirty="0" err="1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Cách</a:t>
              </a:r>
              <a:r>
                <a:rPr lang="en-US" b="1" i="0" dirty="0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 1:</a:t>
              </a:r>
              <a:endPara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1" name="TextBox 10" descr="AngularJS là gì?&#10;">
              <a:extLst>
                <a:ext uri="{FF2B5EF4-FFF2-40B4-BE49-F238E27FC236}">
                  <a16:creationId xmlns:a16="http://schemas.microsoft.com/office/drawing/2014/main" id="{B0DCD66A-6128-0E22-860E-F331981D1352}"/>
                </a:ext>
              </a:extLst>
            </p:cNvPr>
            <p:cNvSpPr txBox="1"/>
            <p:nvPr/>
          </p:nvSpPr>
          <p:spPr>
            <a:xfrm>
              <a:off x="906697" y="3095992"/>
              <a:ext cx="849756" cy="307777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just"/>
              <a:r>
                <a:rPr lang="en-US" b="1" i="0" dirty="0" err="1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Cách</a:t>
              </a:r>
              <a:r>
                <a:rPr lang="en-US" b="1" i="0" dirty="0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 2:</a:t>
              </a:r>
              <a:endPara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D777264-00DF-09A2-7D3D-FA57135884DA}"/>
                </a:ext>
              </a:extLst>
            </p:cNvPr>
            <p:cNvSpPr txBox="1"/>
            <p:nvPr/>
          </p:nvSpPr>
          <p:spPr>
            <a:xfrm>
              <a:off x="1571624" y="1829089"/>
              <a:ext cx="6170296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/>
              <a:r>
                <a:rPr lang="en-US" b="0" i="0" dirty="0" err="1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Truy</a:t>
              </a:r>
              <a:r>
                <a:rPr lang="en-US" b="0" i="0" dirty="0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 </a:t>
              </a:r>
              <a:r>
                <a:rPr lang="en-US" b="0" i="0" dirty="0" err="1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cập</a:t>
              </a:r>
              <a:r>
                <a:rPr lang="en-US" b="0" i="0" dirty="0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 </a:t>
              </a:r>
              <a:r>
                <a:rPr lang="en-US" b="0" i="0" dirty="0" err="1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vào</a:t>
              </a:r>
              <a:r>
                <a:rPr lang="en-US" dirty="0">
                  <a:solidFill>
                    <a:srgbClr val="1B1B1B"/>
                  </a:solidFill>
                  <a:latin typeface="Open Sans" panose="020B0606030504020204" pitchFamily="34" charset="0"/>
                </a:rPr>
                <a:t> </a:t>
              </a:r>
              <a:r>
                <a:rPr lang="en-US" b="0" i="0" dirty="0" err="1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trang</a:t>
              </a:r>
              <a:r>
                <a:rPr lang="en-US" dirty="0">
                  <a:solidFill>
                    <a:srgbClr val="1B1B1B"/>
                  </a:solidFill>
                  <a:latin typeface="Open Sans" panose="020B0606030504020204" pitchFamily="34" charset="0"/>
                </a:rPr>
                <a:t> </a:t>
              </a:r>
              <a:r>
                <a:rPr lang="en-US" b="0" i="0" dirty="0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web</a:t>
              </a:r>
              <a:r>
                <a:rPr lang="en-US" dirty="0">
                  <a:solidFill>
                    <a:srgbClr val="1B1B1B"/>
                  </a:solidFill>
                  <a:latin typeface="Open Sans" panose="020B0606030504020204" pitchFamily="34" charset="0"/>
                </a:rPr>
                <a:t> </a:t>
              </a:r>
              <a:r>
                <a:rPr lang="en-US" b="0" i="0" u="none" strike="noStrike" dirty="0">
                  <a:solidFill>
                    <a:srgbClr val="0150FF"/>
                  </a:solidFill>
                  <a:effectLst/>
                  <a:latin typeface="Open Sans" panose="020B0606030504020204" pitchFamily="34" charset="0"/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https://angularjs.org</a:t>
              </a:r>
              <a:r>
                <a:rPr lang="en-US" b="0" i="0" dirty="0">
                  <a:solidFill>
                    <a:srgbClr val="0150FF"/>
                  </a:solidFill>
                  <a:effectLst/>
                  <a:latin typeface="Open Sans" panose="020B0606030504020204" pitchFamily="34" charset="0"/>
                </a:rPr>
                <a:t> </a:t>
              </a:r>
              <a:r>
                <a:rPr lang="en-US" b="0" i="0" dirty="0" err="1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để</a:t>
              </a:r>
              <a:r>
                <a:rPr lang="en-US" b="0" i="0" dirty="0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 </a:t>
              </a:r>
              <a:r>
                <a:rPr lang="en-US" b="0" i="0" dirty="0" err="1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tải</a:t>
              </a:r>
              <a:r>
                <a:rPr lang="en-US" b="0" i="0" dirty="0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 </a:t>
              </a:r>
              <a:r>
                <a:rPr lang="en-US" b="0" i="0" dirty="0" err="1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về</a:t>
              </a:r>
              <a:r>
                <a:rPr lang="en-US" b="0" i="0" dirty="0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 </a:t>
              </a:r>
              <a:r>
                <a:rPr lang="en-US" b="0" i="0" dirty="0" err="1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bản</a:t>
              </a:r>
              <a:r>
                <a:rPr lang="en-US" b="0" i="0" dirty="0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 </a:t>
              </a:r>
              <a:r>
                <a:rPr lang="en-US" b="1" i="0" dirty="0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AngularJS</a:t>
              </a:r>
              <a:r>
                <a:rPr lang="en-US" b="0" i="0" dirty="0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 </a:t>
              </a:r>
              <a:r>
                <a:rPr lang="en-US" b="0" i="0" dirty="0" err="1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mới</a:t>
              </a:r>
              <a:r>
                <a:rPr lang="en-US" b="0" i="0" dirty="0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 </a:t>
              </a:r>
              <a:r>
                <a:rPr lang="en-US" b="0" i="0" dirty="0" err="1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nhất</a:t>
              </a:r>
              <a:r>
                <a:rPr lang="en-US" b="0" i="0" dirty="0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. Sau </a:t>
              </a:r>
              <a:r>
                <a:rPr lang="en-US" b="0" i="0" dirty="0" err="1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đó</a:t>
              </a:r>
              <a:r>
                <a:rPr lang="en-US" b="0" i="0" dirty="0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 </a:t>
              </a:r>
              <a:r>
                <a:rPr lang="en-US" b="0" i="0" dirty="0" err="1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nhúng</a:t>
              </a:r>
              <a:r>
                <a:rPr lang="en-US" b="0" i="0" dirty="0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 </a:t>
              </a:r>
              <a:r>
                <a:rPr lang="en-US" b="0" i="0" dirty="0" err="1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vào</a:t>
              </a:r>
              <a:r>
                <a:rPr lang="en-US" b="0" i="0" dirty="0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 </a:t>
              </a:r>
              <a:r>
                <a:rPr lang="en-US" b="0" i="0" dirty="0" err="1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ứng</a:t>
              </a:r>
              <a:r>
                <a:rPr lang="en-US" b="0" i="0" dirty="0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 </a:t>
              </a:r>
              <a:r>
                <a:rPr lang="en-US" b="0" i="0" dirty="0" err="1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dụng</a:t>
              </a:r>
              <a:r>
                <a:rPr lang="en-US" b="0" i="0" dirty="0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 qua </a:t>
              </a:r>
              <a:r>
                <a:rPr lang="en-US" b="0" i="0" dirty="0" err="1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thẻ</a:t>
              </a:r>
              <a:r>
                <a:rPr lang="en-US" b="0" i="0" dirty="0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 </a:t>
              </a:r>
              <a:r>
                <a:rPr lang="en-US" b="1" i="0" dirty="0">
                  <a:solidFill>
                    <a:srgbClr val="1B1B1B"/>
                  </a:solidFill>
                  <a:effectLst/>
                  <a:latin typeface="Comic Sans MS" panose="030F0702030302020204" pitchFamily="66" charset="0"/>
                </a:rPr>
                <a:t>&lt;</a:t>
              </a:r>
              <a:r>
                <a:rPr lang="en-US" b="1" i="0" dirty="0">
                  <a:solidFill>
                    <a:srgbClr val="1B1B1B"/>
                  </a:solidFill>
                  <a:effectLst/>
                  <a:latin typeface="iCiel Cadena" panose="02000503000000020004" pitchFamily="2" charset="0"/>
                </a:rPr>
                <a:t>script&gt;</a:t>
              </a:r>
              <a:r>
                <a:rPr lang="en-US" b="0" i="0" dirty="0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.</a:t>
              </a:r>
              <a:endParaRPr 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C7F7CA6-6CAF-F825-A0F1-3ADB98B75569}"/>
                </a:ext>
              </a:extLst>
            </p:cNvPr>
            <p:cNvSpPr txBox="1"/>
            <p:nvPr/>
          </p:nvSpPr>
          <p:spPr>
            <a:xfrm>
              <a:off x="1571624" y="3095992"/>
              <a:ext cx="645223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/>
              <a:r>
                <a:rPr lang="en-US" b="0" i="0" dirty="0" err="1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Nhúng</a:t>
              </a:r>
              <a:r>
                <a:rPr lang="en-US" b="0" i="0" dirty="0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 </a:t>
              </a:r>
              <a:r>
                <a:rPr lang="en-US" b="0" i="0" dirty="0" err="1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trực</a:t>
              </a:r>
              <a:r>
                <a:rPr lang="en-US" b="0" i="0" dirty="0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 </a:t>
              </a:r>
              <a:r>
                <a:rPr lang="en-US" b="0" i="0" dirty="0" err="1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tiếp</a:t>
              </a:r>
              <a:r>
                <a:rPr lang="en-US" b="0" i="0" dirty="0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 </a:t>
              </a:r>
              <a:r>
                <a:rPr lang="en-US" b="0" i="0" dirty="0" err="1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đường</a:t>
              </a:r>
              <a:r>
                <a:rPr lang="en-US" b="0" i="0" dirty="0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 link </a:t>
              </a:r>
              <a:r>
                <a:rPr lang="en-US" b="0" i="0" dirty="0" err="1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vào</a:t>
              </a:r>
              <a:r>
                <a:rPr lang="en-US" b="0" i="0" dirty="0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 HTML </a:t>
              </a:r>
              <a:r>
                <a:rPr lang="en-US" b="0" i="0" dirty="0" err="1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bằng</a:t>
              </a:r>
              <a:r>
                <a:rPr lang="en-US" b="0" i="0" dirty="0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 </a:t>
              </a:r>
              <a:r>
                <a:rPr lang="en-US" b="0" i="0" dirty="0" err="1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thẻ</a:t>
              </a:r>
              <a:r>
                <a:rPr lang="en-US" b="0" i="0" dirty="0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 </a:t>
              </a:r>
              <a:r>
                <a:rPr lang="en-US" b="1" i="0" dirty="0">
                  <a:solidFill>
                    <a:srgbClr val="1B1B1B"/>
                  </a:solidFill>
                  <a:effectLst/>
                  <a:latin typeface="Comic Sans MS" panose="030F0702030302020204" pitchFamily="66" charset="0"/>
                </a:rPr>
                <a:t>&lt;</a:t>
              </a:r>
              <a:r>
                <a:rPr lang="en-US" b="1" i="0" dirty="0">
                  <a:solidFill>
                    <a:srgbClr val="1B1B1B"/>
                  </a:solidFill>
                  <a:effectLst/>
                  <a:latin typeface="iCiel Cadena" panose="02000503000000020004" pitchFamily="2" charset="0"/>
                </a:rPr>
                <a:t>script&gt; </a:t>
              </a:r>
              <a:r>
                <a:rPr lang="en-US" i="0" dirty="0" err="1">
                  <a:solidFill>
                    <a:srgbClr val="1B1B1B"/>
                  </a:solidFill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trong</a:t>
              </a:r>
              <a:r>
                <a:rPr lang="en-US" i="0" dirty="0">
                  <a:solidFill>
                    <a:srgbClr val="1B1B1B"/>
                  </a:solidFill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US" i="0" dirty="0" err="1">
                  <a:solidFill>
                    <a:srgbClr val="1B1B1B"/>
                  </a:solidFill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phần</a:t>
              </a:r>
              <a:r>
                <a:rPr lang="en-US" i="0" dirty="0">
                  <a:solidFill>
                    <a:srgbClr val="1B1B1B"/>
                  </a:solidFill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header.</a:t>
              </a:r>
              <a:endPara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F176151-7164-B063-CD5F-A0471227DABD}"/>
                </a:ext>
              </a:extLst>
            </p:cNvPr>
            <p:cNvSpPr txBox="1"/>
            <p:nvPr/>
          </p:nvSpPr>
          <p:spPr>
            <a:xfrm>
              <a:off x="1571625" y="3483600"/>
              <a:ext cx="6000750" cy="523220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lgDash"/>
            </a:ln>
          </p:spPr>
          <p:txBody>
            <a:bodyPr wrap="square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en-US" sz="1400" dirty="0">
                  <a:effectLst/>
                  <a:latin typeface="Comic Sans MS" panose="030F0702030302020204" pitchFamily="66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&lt;script </a:t>
              </a:r>
              <a:r>
                <a:rPr lang="en-US" sz="1400" dirty="0" err="1">
                  <a:effectLst/>
                  <a:latin typeface="Comic Sans MS" panose="030F0702030302020204" pitchFamily="66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src</a:t>
              </a:r>
              <a:r>
                <a:rPr lang="en-US" sz="1400" dirty="0">
                  <a:effectLst/>
                  <a:latin typeface="Comic Sans MS" panose="030F0702030302020204" pitchFamily="66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="https://ajax.googleapis.com/ajax/libs/</a:t>
              </a:r>
              <a:r>
                <a:rPr lang="en-US" sz="1400" dirty="0" err="1">
                  <a:effectLst/>
                  <a:latin typeface="Comic Sans MS" panose="030F0702030302020204" pitchFamily="66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angularjs</a:t>
              </a:r>
              <a:r>
                <a:rPr lang="en-US" sz="1400" dirty="0">
                  <a:effectLst/>
                  <a:latin typeface="Comic Sans MS" panose="030F0702030302020204" pitchFamily="66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/1.6.9/angular.min.js"&gt;&lt;/script&gt;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BDA9B3F-ABCF-3FAC-E9C9-F6935383D11D}"/>
                </a:ext>
              </a:extLst>
            </p:cNvPr>
            <p:cNvSpPr txBox="1"/>
            <p:nvPr/>
          </p:nvSpPr>
          <p:spPr>
            <a:xfrm>
              <a:off x="1571624" y="2432140"/>
              <a:ext cx="3518536" cy="307777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lgDash"/>
            </a:ln>
          </p:spPr>
          <p:txBody>
            <a:bodyPr wrap="square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en-US" dirty="0">
                  <a:effectLst/>
                  <a:latin typeface="Comic Sans MS" panose="030F0702030302020204" pitchFamily="66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&lt;script </a:t>
              </a:r>
              <a:r>
                <a:rPr lang="en-US" dirty="0" err="1">
                  <a:effectLst/>
                  <a:latin typeface="Comic Sans MS" panose="030F0702030302020204" pitchFamily="66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src</a:t>
              </a:r>
              <a:r>
                <a:rPr lang="en-US" dirty="0">
                  <a:effectLst/>
                  <a:latin typeface="Comic Sans MS" panose="030F0702030302020204" pitchFamily="66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="angular.min.js"&gt;&lt;/script&gt;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382670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28B0C1D6-3E91-4D93-3604-1DEDA5BCABC0}"/>
              </a:ext>
            </a:extLst>
          </p:cNvPr>
          <p:cNvGrpSpPr/>
          <p:nvPr/>
        </p:nvGrpSpPr>
        <p:grpSpPr>
          <a:xfrm>
            <a:off x="744682" y="1812781"/>
            <a:ext cx="3131127" cy="1860969"/>
            <a:chOff x="935182" y="1812781"/>
            <a:chExt cx="3131127" cy="1860969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CD71D72-0B0A-2877-5704-AFFF0D6335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5549" r="10774"/>
            <a:stretch/>
          </p:blipFill>
          <p:spPr>
            <a:xfrm>
              <a:off x="935182" y="1812781"/>
              <a:ext cx="3131127" cy="1860969"/>
            </a:xfrm>
            <a:prstGeom prst="rect">
              <a:avLst/>
            </a:prstGeom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F709D98-8312-5F80-D7A8-9642A6353E5B}"/>
                </a:ext>
              </a:extLst>
            </p:cNvPr>
            <p:cNvSpPr/>
            <p:nvPr/>
          </p:nvSpPr>
          <p:spPr>
            <a:xfrm>
              <a:off x="2276475" y="1812781"/>
              <a:ext cx="1789834" cy="1711469"/>
            </a:xfrm>
            <a:prstGeom prst="rect">
              <a:avLst/>
            </a:prstGeom>
            <a:solidFill>
              <a:srgbClr val="FFFFFF"/>
            </a:solidFill>
            <a:ln w="31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1819822-173C-4833-161F-5DC66FDA4D4C}"/>
                </a:ext>
              </a:extLst>
            </p:cNvPr>
            <p:cNvSpPr/>
            <p:nvPr/>
          </p:nvSpPr>
          <p:spPr>
            <a:xfrm>
              <a:off x="2276475" y="2438327"/>
              <a:ext cx="1716809" cy="46037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tx1"/>
                  </a:solidFill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AngularJS </a:t>
              </a:r>
              <a:r>
                <a:rPr lang="en-US" sz="1600" dirty="0" err="1">
                  <a:solidFill>
                    <a:schemeClr val="tx1"/>
                  </a:solidFill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l</a:t>
              </a:r>
              <a:r>
                <a:rPr lang="en-US" sz="1600" dirty="0" err="1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à</a:t>
              </a:r>
              <a:r>
                <a:rPr lang="en-US" sz="1600" dirty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US" sz="1600" dirty="0" err="1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gì</a:t>
              </a:r>
              <a:r>
                <a:rPr lang="en-US" sz="1600" dirty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?</a:t>
              </a:r>
              <a:endParaRPr lang="en-US" sz="10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884DB42-7091-65B8-21A0-5D4BC51D6309}"/>
              </a:ext>
            </a:extLst>
          </p:cNvPr>
          <p:cNvGrpSpPr/>
          <p:nvPr/>
        </p:nvGrpSpPr>
        <p:grpSpPr>
          <a:xfrm>
            <a:off x="747438" y="1812780"/>
            <a:ext cx="3128371" cy="1860969"/>
            <a:chOff x="747438" y="1812780"/>
            <a:chExt cx="3128371" cy="186096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7B95710B-22A5-C67A-A93F-CA68FD483E0A}"/>
                </a:ext>
              </a:extLst>
            </p:cNvPr>
            <p:cNvGrpSpPr/>
            <p:nvPr/>
          </p:nvGrpSpPr>
          <p:grpSpPr>
            <a:xfrm>
              <a:off x="747438" y="1812780"/>
              <a:ext cx="3128371" cy="1860969"/>
              <a:chOff x="747438" y="1812780"/>
              <a:chExt cx="3128371" cy="1860969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148D22E7-08AB-8595-270A-1B02FDBC0A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47438" y="1812780"/>
                <a:ext cx="3128371" cy="1860969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67972B1B-B8B5-3934-BB3D-76E5E4EFA72B}"/>
                  </a:ext>
                </a:extLst>
              </p:cNvPr>
              <p:cNvSpPr/>
              <p:nvPr/>
            </p:nvSpPr>
            <p:spPr>
              <a:xfrm>
                <a:off x="3216275" y="1814296"/>
                <a:ext cx="409575" cy="412750"/>
              </a:xfrm>
              <a:prstGeom prst="rect">
                <a:avLst/>
              </a:prstGeom>
              <a:solidFill>
                <a:srgbClr val="0D1C3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7C00388-45BA-855C-FBDB-42FB8A3FAC21}"/>
                </a:ext>
              </a:extLst>
            </p:cNvPr>
            <p:cNvSpPr/>
            <p:nvPr/>
          </p:nvSpPr>
          <p:spPr>
            <a:xfrm>
              <a:off x="1441089" y="1892425"/>
              <a:ext cx="1716809" cy="148956"/>
            </a:xfrm>
            <a:prstGeom prst="rect">
              <a:avLst/>
            </a:prstGeom>
            <a:solidFill>
              <a:srgbClr val="0D1C3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A328AF74-74C7-59DF-0940-E1E928C690E8}"/>
              </a:ext>
            </a:extLst>
          </p:cNvPr>
          <p:cNvSpPr/>
          <p:nvPr/>
        </p:nvSpPr>
        <p:spPr>
          <a:xfrm>
            <a:off x="796652" y="1823926"/>
            <a:ext cx="3027186" cy="258587"/>
          </a:xfrm>
          <a:prstGeom prst="rect">
            <a:avLst/>
          </a:prstGeom>
          <a:solidFill>
            <a:srgbClr val="0D1C3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Các</a:t>
            </a:r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b="1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tính</a:t>
            </a:r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b="1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năng</a:t>
            </a:r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b="1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của</a:t>
            </a:r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AngularJS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82136E7-1F88-7F73-2015-9C24299527E2}"/>
              </a:ext>
            </a:extLst>
          </p:cNvPr>
          <p:cNvGrpSpPr/>
          <p:nvPr/>
        </p:nvGrpSpPr>
        <p:grpSpPr>
          <a:xfrm>
            <a:off x="4259087" y="1314575"/>
            <a:ext cx="4072114" cy="3262431"/>
            <a:chOff x="4259087" y="1663825"/>
            <a:chExt cx="4072114" cy="3262431"/>
          </a:xfrm>
        </p:grpSpPr>
        <p:sp>
          <p:nvSpPr>
            <p:cNvPr id="2" name="TextBox 1" descr="AngularJS là gì?&#10;">
              <a:extLst>
                <a:ext uri="{FF2B5EF4-FFF2-40B4-BE49-F238E27FC236}">
                  <a16:creationId xmlns:a16="http://schemas.microsoft.com/office/drawing/2014/main" id="{34A61CA7-8725-9C4D-14F9-F362406DE711}"/>
                </a:ext>
              </a:extLst>
            </p:cNvPr>
            <p:cNvSpPr txBox="1"/>
            <p:nvPr/>
          </p:nvSpPr>
          <p:spPr>
            <a:xfrm>
              <a:off x="4259088" y="1663825"/>
              <a:ext cx="3729174" cy="523220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just"/>
              <a:r>
                <a:rPr lang="en-US" b="0" i="0">
                  <a:solidFill>
                    <a:srgbClr val="222222"/>
                  </a:solidFill>
                  <a:effectLst/>
                  <a:latin typeface="Arial" panose="020B0604020202020204" pitchFamily="34" charset="0"/>
                </a:rPr>
                <a:t>• </a:t>
              </a:r>
              <a:r>
                <a:rPr lang="en-US" b="1" i="0">
                  <a:solidFill>
                    <a:srgbClr val="1B1B1B"/>
                  </a:solidFill>
                  <a:effectLst/>
                  <a:latin typeface="Comic Sans MS" panose="030F0702030302020204" pitchFamily="66" charset="0"/>
                </a:rPr>
                <a:t>$</a:t>
              </a:r>
              <a:r>
                <a:rPr lang="en-US" b="1" i="0">
                  <a:solidFill>
                    <a:srgbClr val="1B1B1B"/>
                  </a:solidFill>
                  <a:effectLst/>
                  <a:latin typeface="Comic Sans MS" panose="030F0702030302020204" pitchFamily="66" charset="0"/>
                  <a:ea typeface="Sans Serif Collection" panose="020B0502040504020204" pitchFamily="34" charset="0"/>
                  <a:cs typeface="Sans Serif Collection" panose="020B0502040504020204" pitchFamily="34" charset="0"/>
                </a:rPr>
                <a:t>Scope</a:t>
              </a:r>
              <a:r>
                <a:rPr lang="en-US" b="0" i="0" dirty="0">
                  <a:solidFill>
                    <a:srgbClr val="1B1B1B"/>
                  </a:solidFill>
                  <a:effectLst/>
                  <a:latin typeface="Comic Sans MS" panose="030F0702030302020204" pitchFamily="66" charset="0"/>
                  <a:ea typeface="Open Sans" panose="020B0606030504020204" pitchFamily="34" charset="0"/>
                  <a:cs typeface="Open Sans" panose="020B0606030504020204" pitchFamily="34" charset="0"/>
                </a:rPr>
                <a:t>: </a:t>
              </a:r>
              <a:r>
                <a:rPr lang="vi-VN" b="0" i="0" dirty="0">
                  <a:solidFill>
                    <a:srgbClr val="1B1B1B"/>
                  </a:solidFill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là đối tượng có nhiệm vụ giao tiếp giữa </a:t>
              </a:r>
              <a:r>
                <a:rPr lang="en-US" b="1" i="0" dirty="0">
                  <a:solidFill>
                    <a:srgbClr val="1B1B1B"/>
                  </a:solidFill>
                  <a:effectLst/>
                  <a:latin typeface="Comic Sans MS" panose="030F0702030302020204" pitchFamily="66" charset="0"/>
                  <a:ea typeface="Sans Serif Collection" panose="020B0502040504020204" pitchFamily="34" charset="0"/>
                  <a:cs typeface="Sans Serif Collection" panose="020B0502040504020204" pitchFamily="34" charset="0"/>
                </a:rPr>
                <a:t>c</a:t>
              </a:r>
              <a:r>
                <a:rPr lang="en-US" b="1" dirty="0">
                  <a:solidFill>
                    <a:srgbClr val="1B1B1B"/>
                  </a:solidFill>
                  <a:latin typeface="Comic Sans MS" panose="030F0702030302020204" pitchFamily="66" charset="0"/>
                  <a:ea typeface="Sans Serif Collection" panose="020B0502040504020204" pitchFamily="34" charset="0"/>
                  <a:cs typeface="Sans Serif Collection" panose="020B0502040504020204" pitchFamily="34" charset="0"/>
                </a:rPr>
                <a:t>ontroller</a:t>
              </a:r>
              <a:r>
                <a:rPr lang="vi-VN" b="0" i="0" dirty="0">
                  <a:solidFill>
                    <a:srgbClr val="1B1B1B"/>
                  </a:solidFill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và </a:t>
              </a:r>
              <a:r>
                <a:rPr lang="en-US" b="1" dirty="0">
                  <a:solidFill>
                    <a:srgbClr val="1B1B1B"/>
                  </a:solidFill>
                  <a:latin typeface="Comic Sans MS" panose="030F0702030302020204" pitchFamily="66" charset="0"/>
                  <a:ea typeface="Sans Serif Collection" panose="020B0502040504020204" pitchFamily="34" charset="0"/>
                  <a:cs typeface="Sans Serif Collection" panose="020B0502040504020204" pitchFamily="34" charset="0"/>
                </a:rPr>
                <a:t>view</a:t>
              </a:r>
              <a:r>
                <a:rPr lang="vi-VN" b="0" i="0" dirty="0">
                  <a:solidFill>
                    <a:srgbClr val="1B1B1B"/>
                  </a:solidFill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của ứng dụng</a:t>
              </a:r>
              <a:r>
                <a:rPr lang="en-US" b="0" i="0" dirty="0">
                  <a:solidFill>
                    <a:srgbClr val="1B1B1B"/>
                  </a:solidFill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15" name="TextBox 14" descr="AngularJS là gì?&#10;">
              <a:extLst>
                <a:ext uri="{FF2B5EF4-FFF2-40B4-BE49-F238E27FC236}">
                  <a16:creationId xmlns:a16="http://schemas.microsoft.com/office/drawing/2014/main" id="{0FEC9D90-9636-0F29-3C57-4856EF693352}"/>
                </a:ext>
              </a:extLst>
            </p:cNvPr>
            <p:cNvSpPr txBox="1"/>
            <p:nvPr/>
          </p:nvSpPr>
          <p:spPr>
            <a:xfrm>
              <a:off x="4259088" y="2187045"/>
              <a:ext cx="4072113" cy="523220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just"/>
              <a:r>
                <a:rPr lang="en-US" b="0" i="0" dirty="0">
                  <a:solidFill>
                    <a:srgbClr val="222222"/>
                  </a:solidFill>
                  <a:effectLst/>
                  <a:latin typeface="Arial" panose="020B0604020202020204" pitchFamily="34" charset="0"/>
                </a:rPr>
                <a:t>• </a:t>
              </a:r>
              <a:r>
                <a:rPr lang="en-US" b="1" dirty="0">
                  <a:solidFill>
                    <a:srgbClr val="1B1B1B"/>
                  </a:solidFill>
                  <a:latin typeface="Comic Sans MS" panose="030F0702030302020204" pitchFamily="66" charset="0"/>
                  <a:ea typeface="Sans Serif Collection" panose="020B0502040504020204" pitchFamily="34" charset="0"/>
                  <a:cs typeface="Sans Serif Collection" panose="020B0502040504020204" pitchFamily="34" charset="0"/>
                </a:rPr>
                <a:t>Controller</a:t>
              </a:r>
              <a:r>
                <a:rPr lang="en-US" b="0" i="0" dirty="0">
                  <a:solidFill>
                    <a:srgbClr val="1B1B1B"/>
                  </a:solidFill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:</a:t>
              </a:r>
              <a:r>
                <a:rPr lang="en-US" dirty="0">
                  <a:solidFill>
                    <a:srgbClr val="1B1B1B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vi-VN" b="0" i="0" dirty="0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xử lí dữ liệu cho đối tượng</a:t>
              </a:r>
              <a:r>
                <a:rPr lang="en-US" dirty="0">
                  <a:solidFill>
                    <a:srgbClr val="1B1B1B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US" b="1" i="0" dirty="0">
                  <a:solidFill>
                    <a:srgbClr val="1B1B1B"/>
                  </a:solidFill>
                  <a:effectLst/>
                  <a:latin typeface="Comic Sans MS" panose="030F0702030302020204" pitchFamily="66" charset="0"/>
                </a:rPr>
                <a:t>$scope</a:t>
              </a:r>
              <a:r>
                <a:rPr lang="en-US" b="1" dirty="0">
                  <a:solidFill>
                    <a:srgbClr val="1B1B1B"/>
                  </a:solidFill>
                  <a:latin typeface="Comic Sans MS" panose="030F0702030302020204" pitchFamily="66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US" dirty="0" err="1">
                  <a:solidFill>
                    <a:srgbClr val="1B1B1B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và</a:t>
              </a:r>
              <a:r>
                <a:rPr lang="en-US" dirty="0">
                  <a:solidFill>
                    <a:srgbClr val="1B1B1B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US" b="1" dirty="0">
                  <a:solidFill>
                    <a:srgbClr val="1B1B1B"/>
                  </a:solidFill>
                  <a:latin typeface="Comic Sans MS" panose="030F0702030302020204" pitchFamily="66" charset="0"/>
                  <a:ea typeface="Sans Serif Collection" panose="020B0502040504020204" pitchFamily="34" charset="0"/>
                  <a:cs typeface="Sans Serif Collection" panose="020B0502040504020204" pitchFamily="34" charset="0"/>
                </a:rPr>
                <a:t>view </a:t>
              </a:r>
              <a:r>
                <a:rPr lang="en-US" dirty="0" err="1">
                  <a:solidFill>
                    <a:srgbClr val="1B1B1B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sẽ</a:t>
              </a:r>
              <a:r>
                <a:rPr lang="en-US" dirty="0">
                  <a:solidFill>
                    <a:srgbClr val="1B1B1B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US" dirty="0" err="1">
                  <a:solidFill>
                    <a:srgbClr val="1B1B1B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lấy</a:t>
              </a:r>
              <a:r>
                <a:rPr lang="en-US" dirty="0">
                  <a:solidFill>
                    <a:srgbClr val="1B1B1B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US" dirty="0" err="1">
                  <a:solidFill>
                    <a:srgbClr val="1B1B1B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dữ</a:t>
              </a:r>
              <a:r>
                <a:rPr lang="en-US" dirty="0">
                  <a:solidFill>
                    <a:srgbClr val="1B1B1B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US" dirty="0" err="1">
                  <a:solidFill>
                    <a:srgbClr val="1B1B1B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liệu</a:t>
              </a:r>
              <a:r>
                <a:rPr lang="en-US" dirty="0">
                  <a:solidFill>
                    <a:srgbClr val="1B1B1B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US" dirty="0" err="1">
                  <a:solidFill>
                    <a:srgbClr val="1B1B1B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trong</a:t>
              </a:r>
              <a:r>
                <a:rPr lang="en-US" dirty="0">
                  <a:solidFill>
                    <a:srgbClr val="1B1B1B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US" b="1" i="0" dirty="0">
                  <a:solidFill>
                    <a:srgbClr val="1B1B1B"/>
                  </a:solidFill>
                  <a:effectLst/>
                  <a:latin typeface="Comic Sans MS" panose="030F0702030302020204" pitchFamily="66" charset="0"/>
                </a:rPr>
                <a:t>$scope</a:t>
              </a:r>
              <a:r>
                <a:rPr lang="en-US" b="1" dirty="0">
                  <a:solidFill>
                    <a:srgbClr val="1B1B1B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US" dirty="0" err="1">
                  <a:solidFill>
                    <a:srgbClr val="1B1B1B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để</a:t>
              </a:r>
              <a:r>
                <a:rPr lang="en-US" dirty="0">
                  <a:solidFill>
                    <a:srgbClr val="1B1B1B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US" dirty="0" err="1">
                  <a:solidFill>
                    <a:srgbClr val="1B1B1B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hiển</a:t>
              </a:r>
              <a:r>
                <a:rPr lang="en-US" dirty="0">
                  <a:solidFill>
                    <a:srgbClr val="1B1B1B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US" dirty="0" err="1">
                  <a:solidFill>
                    <a:srgbClr val="1B1B1B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thị</a:t>
              </a:r>
              <a:r>
                <a:rPr lang="en-US" dirty="0">
                  <a:solidFill>
                    <a:srgbClr val="1B1B1B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  <a:endParaRPr lang="en-US" dirty="0">
                <a:latin typeface="Comic Sans MS" panose="030F0702030302020204" pitchFamily="66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7" name="TextBox 16" descr="AngularJS là gì?&#10;">
              <a:extLst>
                <a:ext uri="{FF2B5EF4-FFF2-40B4-BE49-F238E27FC236}">
                  <a16:creationId xmlns:a16="http://schemas.microsoft.com/office/drawing/2014/main" id="{51C8CFD5-F2F7-7C7C-B170-C5BD3491FE8A}"/>
                </a:ext>
              </a:extLst>
            </p:cNvPr>
            <p:cNvSpPr txBox="1"/>
            <p:nvPr/>
          </p:nvSpPr>
          <p:spPr>
            <a:xfrm>
              <a:off x="4259087" y="2710265"/>
              <a:ext cx="4072113" cy="523220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just"/>
              <a:r>
                <a:rPr lang="en-US" b="0" i="0" dirty="0">
                  <a:solidFill>
                    <a:srgbClr val="222222"/>
                  </a:solidFill>
                  <a:effectLst/>
                  <a:latin typeface="Arial" panose="020B0604020202020204" pitchFamily="34" charset="0"/>
                </a:rPr>
                <a:t>• </a:t>
              </a:r>
              <a:r>
                <a:rPr lang="en-US" b="1" i="0" dirty="0">
                  <a:solidFill>
                    <a:srgbClr val="1B1B1B"/>
                  </a:solidFill>
                  <a:effectLst/>
                  <a:latin typeface="Comic Sans MS" panose="030F0702030302020204" pitchFamily="66" charset="0"/>
                </a:rPr>
                <a:t>Data-binding</a:t>
              </a:r>
              <a:r>
                <a:rPr lang="en-US" b="0" i="0" dirty="0">
                  <a:solidFill>
                    <a:srgbClr val="1B1B1B"/>
                  </a:solidFill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:</a:t>
              </a:r>
              <a:r>
                <a:rPr lang="en-US" dirty="0">
                  <a:solidFill>
                    <a:srgbClr val="1B1B1B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US" b="0" i="0" dirty="0" err="1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tự</a:t>
              </a:r>
              <a:r>
                <a:rPr lang="en-US" b="0" i="0" dirty="0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 </a:t>
              </a:r>
              <a:r>
                <a:rPr lang="en-US" b="0" i="0" dirty="0" err="1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động</a:t>
              </a:r>
              <a:r>
                <a:rPr lang="en-US" b="0" i="0" dirty="0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 </a:t>
              </a:r>
              <a:r>
                <a:rPr lang="en-US" b="0" i="0" dirty="0" err="1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đồng</a:t>
              </a:r>
              <a:r>
                <a:rPr lang="en-US" b="0" i="0" dirty="0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 </a:t>
              </a:r>
              <a:r>
                <a:rPr lang="en-US" b="0" i="0" dirty="0" err="1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bộ</a:t>
              </a:r>
              <a:r>
                <a:rPr lang="en-US" b="0" i="0" dirty="0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 </a:t>
              </a:r>
              <a:r>
                <a:rPr lang="en-US" b="0" i="0" dirty="0" err="1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dữ</a:t>
              </a:r>
              <a:r>
                <a:rPr lang="en-US" b="0" i="0" dirty="0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 </a:t>
              </a:r>
              <a:r>
                <a:rPr lang="en-US" b="0" i="0" dirty="0" err="1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liệu</a:t>
              </a:r>
              <a:r>
                <a:rPr lang="en-US" b="0" i="0" dirty="0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 </a:t>
              </a:r>
              <a:r>
                <a:rPr lang="en-US" b="0" i="0" dirty="0" err="1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giữa</a:t>
              </a:r>
              <a:r>
                <a:rPr lang="en-US" b="0" i="0" dirty="0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 </a:t>
              </a:r>
              <a:r>
                <a:rPr lang="en-US" b="1" i="0" dirty="0">
                  <a:solidFill>
                    <a:srgbClr val="1B1B1B"/>
                  </a:solidFill>
                  <a:effectLst/>
                  <a:latin typeface="Comic Sans MS" panose="030F0702030302020204" pitchFamily="66" charset="0"/>
                </a:rPr>
                <a:t>model</a:t>
              </a:r>
              <a:r>
                <a:rPr lang="en-US" b="0" i="0" dirty="0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 </a:t>
              </a:r>
              <a:r>
                <a:rPr lang="en-US" b="0" i="0" dirty="0" err="1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và</a:t>
              </a:r>
              <a:r>
                <a:rPr lang="en-US" b="0" i="0" dirty="0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 </a:t>
              </a:r>
              <a:r>
                <a:rPr lang="en-US" b="1" i="0" dirty="0">
                  <a:solidFill>
                    <a:srgbClr val="1B1B1B"/>
                  </a:solidFill>
                  <a:effectLst/>
                  <a:latin typeface="Comic Sans MS" panose="030F0702030302020204" pitchFamily="66" charset="0"/>
                </a:rPr>
                <a:t>view</a:t>
              </a:r>
              <a:r>
                <a:rPr lang="en-US" dirty="0">
                  <a:solidFill>
                    <a:srgbClr val="1B1B1B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  <a:endParaRPr lang="en-US" dirty="0">
                <a:latin typeface="Comic Sans MS" panose="030F0702030302020204" pitchFamily="66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8" name="TextBox 17" descr="AngularJS là gì?&#10;">
              <a:extLst>
                <a:ext uri="{FF2B5EF4-FFF2-40B4-BE49-F238E27FC236}">
                  <a16:creationId xmlns:a16="http://schemas.microsoft.com/office/drawing/2014/main" id="{853A526F-848F-A94E-DBA8-138F41EFA39B}"/>
                </a:ext>
              </a:extLst>
            </p:cNvPr>
            <p:cNvSpPr txBox="1"/>
            <p:nvPr/>
          </p:nvSpPr>
          <p:spPr>
            <a:xfrm>
              <a:off x="4259087" y="3233485"/>
              <a:ext cx="3729175" cy="523220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just"/>
              <a:r>
                <a:rPr lang="en-US" b="0" i="0" dirty="0">
                  <a:solidFill>
                    <a:srgbClr val="222222"/>
                  </a:solidFill>
                  <a:effectLst/>
                  <a:latin typeface="Arial" panose="020B0604020202020204" pitchFamily="34" charset="0"/>
                </a:rPr>
                <a:t>• </a:t>
              </a:r>
              <a:r>
                <a:rPr lang="en-US" b="1" i="0" dirty="0">
                  <a:solidFill>
                    <a:srgbClr val="1B1B1B"/>
                  </a:solidFill>
                  <a:effectLst/>
                  <a:latin typeface="Comic Sans MS" panose="030F0702030302020204" pitchFamily="66" charset="0"/>
                </a:rPr>
                <a:t>Routing</a:t>
              </a:r>
              <a:r>
                <a:rPr lang="en-US" b="0" i="0" dirty="0">
                  <a:solidFill>
                    <a:srgbClr val="1B1B1B"/>
                  </a:solidFill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:</a:t>
              </a:r>
              <a:r>
                <a:rPr lang="en-US" dirty="0">
                  <a:solidFill>
                    <a:srgbClr val="1B1B1B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US" b="0" i="0" dirty="0" err="1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chuyển</a:t>
              </a:r>
              <a:r>
                <a:rPr lang="en-US" b="0" i="0" dirty="0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 </a:t>
              </a:r>
              <a:r>
                <a:rPr lang="en-US" b="0" i="0" dirty="0" err="1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đổi</a:t>
              </a:r>
              <a:r>
                <a:rPr lang="en-US" b="0" i="0" dirty="0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 </a:t>
              </a:r>
              <a:r>
                <a:rPr lang="en-US" b="0" i="0" dirty="0" err="1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giữa</a:t>
              </a:r>
              <a:r>
                <a:rPr lang="en-US" b="0" i="0" dirty="0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 </a:t>
              </a:r>
              <a:r>
                <a:rPr lang="en-US" b="0" i="0" dirty="0" err="1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các</a:t>
              </a:r>
              <a:r>
                <a:rPr lang="en-US" b="0" i="0" dirty="0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 </a:t>
              </a:r>
              <a:r>
                <a:rPr lang="en-US" b="1" i="0" dirty="0">
                  <a:solidFill>
                    <a:srgbClr val="1B1B1B"/>
                  </a:solidFill>
                  <a:effectLst/>
                  <a:latin typeface="Comic Sans MS" panose="030F0702030302020204" pitchFamily="66" charset="0"/>
                </a:rPr>
                <a:t>action</a:t>
              </a:r>
              <a:r>
                <a:rPr lang="en-US" b="0" i="0" dirty="0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 </a:t>
              </a:r>
              <a:r>
                <a:rPr lang="en-US" b="0" i="0" dirty="0" err="1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trong</a:t>
              </a:r>
              <a:r>
                <a:rPr lang="en-US" b="0" i="0" dirty="0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 </a:t>
              </a:r>
              <a:r>
                <a:rPr lang="en-US" b="1" i="0" dirty="0">
                  <a:solidFill>
                    <a:srgbClr val="1B1B1B"/>
                  </a:solidFill>
                  <a:effectLst/>
                  <a:latin typeface="Comic Sans MS" panose="030F0702030302020204" pitchFamily="66" charset="0"/>
                </a:rPr>
                <a:t>controller</a:t>
              </a:r>
              <a:r>
                <a:rPr lang="en-US" b="0" i="0" dirty="0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 qua </a:t>
              </a:r>
              <a:r>
                <a:rPr lang="en-US" b="0" i="0" dirty="0" err="1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lại</a:t>
              </a:r>
              <a:r>
                <a:rPr lang="en-US" b="0" i="0" dirty="0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 </a:t>
              </a:r>
              <a:r>
                <a:rPr lang="en-US" b="0" i="0" dirty="0" err="1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giữa</a:t>
              </a:r>
              <a:r>
                <a:rPr lang="en-US" b="0" i="0" dirty="0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 </a:t>
              </a:r>
              <a:r>
                <a:rPr lang="en-US" b="0" i="0" dirty="0" err="1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các</a:t>
              </a:r>
              <a:r>
                <a:rPr lang="en-US" b="0" i="0" dirty="0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 </a:t>
              </a:r>
              <a:r>
                <a:rPr lang="en-US" b="1" i="0" dirty="0">
                  <a:solidFill>
                    <a:srgbClr val="1B1B1B"/>
                  </a:solidFill>
                  <a:effectLst/>
                  <a:latin typeface="Comic Sans MS" panose="030F0702030302020204" pitchFamily="66" charset="0"/>
                </a:rPr>
                <a:t>view</a:t>
              </a:r>
              <a:r>
                <a:rPr lang="en-US" b="0" i="0" dirty="0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.</a:t>
              </a:r>
              <a:endParaRPr lang="en-US" dirty="0">
                <a:latin typeface="Comic Sans MS" panose="030F0702030302020204" pitchFamily="66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9" name="TextBox 18" descr="AngularJS là gì?&#10;">
              <a:extLst>
                <a:ext uri="{FF2B5EF4-FFF2-40B4-BE49-F238E27FC236}">
                  <a16:creationId xmlns:a16="http://schemas.microsoft.com/office/drawing/2014/main" id="{31BED85C-9509-7605-BA74-8EA0C335F891}"/>
                </a:ext>
              </a:extLst>
            </p:cNvPr>
            <p:cNvSpPr txBox="1"/>
            <p:nvPr/>
          </p:nvSpPr>
          <p:spPr>
            <a:xfrm>
              <a:off x="4259087" y="3756705"/>
              <a:ext cx="4021313" cy="1169551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just"/>
              <a:r>
                <a:rPr lang="en-US" b="0" i="0" dirty="0">
                  <a:solidFill>
                    <a:srgbClr val="222222"/>
                  </a:solidFill>
                  <a:effectLst/>
                  <a:latin typeface="Arial" panose="020B0604020202020204" pitchFamily="34" charset="0"/>
                </a:rPr>
                <a:t>• </a:t>
              </a:r>
              <a:r>
                <a:rPr lang="en-US" b="1" i="0" dirty="0">
                  <a:solidFill>
                    <a:srgbClr val="1B1B1B"/>
                  </a:solidFill>
                  <a:effectLst/>
                  <a:latin typeface="Comic Sans MS" panose="030F0702030302020204" pitchFamily="66" charset="0"/>
                </a:rPr>
                <a:t>Dependency Injection</a:t>
              </a:r>
              <a:r>
                <a:rPr lang="en-US" b="0" i="0" dirty="0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: </a:t>
              </a:r>
              <a:r>
                <a:rPr lang="en-US" b="1" i="0" dirty="0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AngularJS</a:t>
              </a:r>
              <a:r>
                <a:rPr lang="en-US" b="0" i="0" dirty="0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 </a:t>
              </a:r>
              <a:r>
                <a:rPr lang="en-US" b="0" i="0" dirty="0" err="1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có</a:t>
              </a:r>
              <a:r>
                <a:rPr lang="en-US" b="0" i="0" dirty="0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 </a:t>
              </a:r>
              <a:r>
                <a:rPr lang="en-US" b="0" i="0" dirty="0" err="1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sẵn</a:t>
              </a:r>
              <a:r>
                <a:rPr lang="en-US" b="0" i="0" dirty="0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 </a:t>
              </a:r>
              <a:r>
                <a:rPr lang="en-US" b="0" i="0" dirty="0" err="1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một</a:t>
              </a:r>
              <a:r>
                <a:rPr lang="en-US" b="0" i="0" dirty="0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 </a:t>
              </a:r>
              <a:r>
                <a:rPr lang="en-US" b="0" i="0" dirty="0" err="1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hệ</a:t>
              </a:r>
              <a:r>
                <a:rPr lang="en-US" b="0" i="0" dirty="0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 </a:t>
              </a:r>
              <a:r>
                <a:rPr lang="en-US" b="0" i="0" dirty="0" err="1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thống</a:t>
              </a:r>
              <a:r>
                <a:rPr lang="en-US" b="0" i="0" dirty="0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 con </a:t>
              </a:r>
              <a:r>
                <a:rPr lang="en-US" b="1" i="0" dirty="0">
                  <a:solidFill>
                    <a:srgbClr val="1B1B1B"/>
                  </a:solidFill>
                  <a:effectLst/>
                  <a:latin typeface="Comic Sans MS" panose="030F0702030302020204" pitchFamily="66" charset="0"/>
                </a:rPr>
                <a:t>dependency</a:t>
              </a:r>
              <a:r>
                <a:rPr lang="en-US" b="0" i="0" dirty="0">
                  <a:solidFill>
                    <a:srgbClr val="1B1B1B"/>
                  </a:solidFill>
                  <a:effectLst/>
                  <a:latin typeface="Comic Sans MS" panose="030F0702030302020204" pitchFamily="66" charset="0"/>
                </a:rPr>
                <a:t> </a:t>
              </a:r>
              <a:r>
                <a:rPr lang="en-US" b="1" i="0" dirty="0">
                  <a:solidFill>
                    <a:srgbClr val="1B1B1B"/>
                  </a:solidFill>
                  <a:effectLst/>
                  <a:latin typeface="Comic Sans MS" panose="030F0702030302020204" pitchFamily="66" charset="0"/>
                </a:rPr>
                <a:t>injection</a:t>
              </a:r>
              <a:r>
                <a:rPr lang="en-US" b="0" i="0" dirty="0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 </a:t>
              </a:r>
              <a:r>
                <a:rPr lang="en-US" b="0" i="0" dirty="0" err="1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để</a:t>
              </a:r>
              <a:r>
                <a:rPr lang="en-US" b="0" i="0" dirty="0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 </a:t>
              </a:r>
              <a:r>
                <a:rPr lang="en-US" b="0" i="0" dirty="0" err="1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giúp</a:t>
              </a:r>
              <a:r>
                <a:rPr lang="en-US" b="0" i="0" dirty="0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 </a:t>
              </a:r>
              <a:r>
                <a:rPr lang="en-US" b="0" i="0" dirty="0" err="1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các</a:t>
              </a:r>
              <a:r>
                <a:rPr lang="en-US" b="0" i="0" dirty="0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 </a:t>
              </a:r>
              <a:r>
                <a:rPr lang="en-US" b="0" i="0" dirty="0" err="1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lập</a:t>
              </a:r>
              <a:r>
                <a:rPr lang="en-US" b="0" i="0" dirty="0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 </a:t>
              </a:r>
              <a:r>
                <a:rPr lang="en-US" b="0" i="0" dirty="0" err="1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trình</a:t>
              </a:r>
              <a:r>
                <a:rPr lang="en-US" b="0" i="0" dirty="0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 </a:t>
              </a:r>
              <a:r>
                <a:rPr lang="en-US" b="0" i="0" dirty="0" err="1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viên</a:t>
              </a:r>
              <a:r>
                <a:rPr lang="en-US" b="0" i="0" dirty="0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 </a:t>
              </a:r>
              <a:r>
                <a:rPr lang="en-US" b="0" i="0" dirty="0" err="1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tạo</a:t>
              </a:r>
              <a:r>
                <a:rPr lang="en-US" b="0" i="0" dirty="0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 </a:t>
              </a:r>
              <a:r>
                <a:rPr lang="en-US" b="0" i="0" dirty="0" err="1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ra</a:t>
              </a:r>
              <a:r>
                <a:rPr lang="en-US" b="0" i="0" dirty="0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 </a:t>
              </a:r>
              <a:r>
                <a:rPr lang="en-US" b="0" i="0" dirty="0" err="1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các</a:t>
              </a:r>
              <a:r>
                <a:rPr lang="en-US" b="0" i="0" dirty="0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 </a:t>
              </a:r>
              <a:r>
                <a:rPr lang="en-US" b="0" i="0" dirty="0" err="1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ứng</a:t>
              </a:r>
              <a:r>
                <a:rPr lang="en-US" b="0" i="0" dirty="0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 </a:t>
              </a:r>
              <a:r>
                <a:rPr lang="en-US" b="0" i="0" dirty="0" err="1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dụng</a:t>
              </a:r>
              <a:r>
                <a:rPr lang="en-US" b="0" i="0" dirty="0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 </a:t>
              </a:r>
              <a:r>
                <a:rPr lang="en-US" b="0" i="0" dirty="0" err="1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dễ</a:t>
              </a:r>
              <a:r>
                <a:rPr lang="en-US" b="0" i="0" dirty="0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 </a:t>
              </a:r>
              <a:r>
                <a:rPr lang="en-US" b="0" i="0" dirty="0" err="1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phát</a:t>
              </a:r>
              <a:r>
                <a:rPr lang="en-US" b="0" i="0" dirty="0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 </a:t>
              </a:r>
              <a:r>
                <a:rPr lang="en-US" b="0" i="0" dirty="0" err="1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triển</a:t>
              </a:r>
              <a:r>
                <a:rPr lang="en-US" b="0" i="0" dirty="0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, </a:t>
              </a:r>
              <a:r>
                <a:rPr lang="en-US" b="0" i="0" dirty="0" err="1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dễ</a:t>
              </a:r>
              <a:r>
                <a:rPr lang="en-US" b="0" i="0" dirty="0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 </a:t>
              </a:r>
              <a:r>
                <a:rPr lang="en-US" b="0" i="0" dirty="0" err="1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hiểu</a:t>
              </a:r>
              <a:r>
                <a:rPr lang="en-US" b="0" i="0" dirty="0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 </a:t>
              </a:r>
              <a:r>
                <a:rPr lang="en-US" b="0" i="0" dirty="0" err="1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và</a:t>
              </a:r>
              <a:r>
                <a:rPr lang="en-US" b="0" i="0" dirty="0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 </a:t>
              </a:r>
              <a:r>
                <a:rPr lang="en-US" b="0" i="0" dirty="0" err="1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kiểm</a:t>
              </a:r>
              <a:r>
                <a:rPr lang="en-US" b="0" i="0" dirty="0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 </a:t>
              </a:r>
              <a:r>
                <a:rPr lang="en-US" b="0" i="0" dirty="0" err="1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tra</a:t>
              </a:r>
              <a:r>
                <a:rPr lang="en-US" b="0" i="0" dirty="0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.</a:t>
              </a:r>
            </a:p>
            <a:p>
              <a:pPr algn="just"/>
              <a:endParaRPr lang="en-US" dirty="0">
                <a:latin typeface="Comic Sans MS" panose="030F0702030302020204" pitchFamily="66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5" name="Google Shape;914;p40">
            <a:extLst>
              <a:ext uri="{FF2B5EF4-FFF2-40B4-BE49-F238E27FC236}">
                <a16:creationId xmlns:a16="http://schemas.microsoft.com/office/drawing/2014/main" id="{37AFEFCB-CCDD-D370-AE0B-79EADAFE98A5}"/>
              </a:ext>
            </a:extLst>
          </p:cNvPr>
          <p:cNvSpPr txBox="1">
            <a:spLocks/>
          </p:cNvSpPr>
          <p:nvPr/>
        </p:nvSpPr>
        <p:spPr>
          <a:xfrm>
            <a:off x="892680" y="412377"/>
            <a:ext cx="4571998" cy="613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Poppins Black"/>
              <a:buNone/>
              <a:defRPr sz="26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algn="l"/>
            <a:r>
              <a:rPr lang="en-US" sz="2800" b="1" dirty="0" err="1">
                <a:solidFill>
                  <a:schemeClr val="dk1"/>
                </a:solidFill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Các</a:t>
            </a:r>
            <a:r>
              <a:rPr lang="en-US" sz="2800" b="1" dirty="0">
                <a:solidFill>
                  <a:schemeClr val="dk1"/>
                </a:solidFill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 </a:t>
            </a:r>
            <a:r>
              <a:rPr lang="en-US" sz="2800" b="1" dirty="0" err="1">
                <a:solidFill>
                  <a:schemeClr val="dk1"/>
                </a:solidFill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tính</a:t>
            </a:r>
            <a:r>
              <a:rPr lang="en-US" sz="2800" b="1" dirty="0">
                <a:solidFill>
                  <a:schemeClr val="dk1"/>
                </a:solidFill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 </a:t>
            </a:r>
            <a:r>
              <a:rPr lang="en-US" sz="2800" b="1" dirty="0" err="1">
                <a:solidFill>
                  <a:schemeClr val="dk1"/>
                </a:solidFill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năng</a:t>
            </a:r>
            <a:r>
              <a:rPr lang="en-US" sz="2800" b="1" dirty="0">
                <a:solidFill>
                  <a:schemeClr val="dk1"/>
                </a:solidFill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 </a:t>
            </a:r>
            <a:r>
              <a:rPr lang="en-US" sz="2800" b="1" dirty="0" err="1">
                <a:solidFill>
                  <a:schemeClr val="dk1"/>
                </a:solidFill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của</a:t>
            </a:r>
            <a:r>
              <a:rPr lang="en-US" sz="2800" b="1" dirty="0">
                <a:solidFill>
                  <a:schemeClr val="dk1"/>
                </a:solidFill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 AngularJS</a:t>
            </a:r>
            <a:endParaRPr lang="en-US" sz="2800" b="1" dirty="0">
              <a:latin typeface="iCiel Cadena" panose="02000503000000020004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55397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914;p40">
            <a:extLst>
              <a:ext uri="{FF2B5EF4-FFF2-40B4-BE49-F238E27FC236}">
                <a16:creationId xmlns:a16="http://schemas.microsoft.com/office/drawing/2014/main" id="{37AFEFCB-CCDD-D370-AE0B-79EADAFE98A5}"/>
              </a:ext>
            </a:extLst>
          </p:cNvPr>
          <p:cNvSpPr txBox="1">
            <a:spLocks/>
          </p:cNvSpPr>
          <p:nvPr/>
        </p:nvSpPr>
        <p:spPr>
          <a:xfrm>
            <a:off x="892680" y="412377"/>
            <a:ext cx="4571998" cy="613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Poppins Black"/>
              <a:buNone/>
              <a:defRPr sz="26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algn="l"/>
            <a:r>
              <a:rPr lang="en-US" sz="2800" b="1" dirty="0" err="1"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G</a:t>
            </a:r>
            <a:r>
              <a:rPr lang="en-US" sz="2800" b="1" dirty="0" err="1">
                <a:solidFill>
                  <a:schemeClr val="dk1"/>
                </a:solidFill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iới</a:t>
            </a:r>
            <a:r>
              <a:rPr lang="en-US" sz="2800" b="1" dirty="0">
                <a:solidFill>
                  <a:schemeClr val="dk1"/>
                </a:solidFill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 </a:t>
            </a:r>
            <a:r>
              <a:rPr lang="en-US" sz="2800" b="1" dirty="0" err="1">
                <a:solidFill>
                  <a:schemeClr val="dk1"/>
                </a:solidFill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thiệu</a:t>
            </a:r>
            <a:r>
              <a:rPr lang="en-US" sz="2800" b="1" dirty="0">
                <a:solidFill>
                  <a:schemeClr val="dk1"/>
                </a:solidFill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 </a:t>
            </a:r>
            <a:r>
              <a:rPr lang="en-US" sz="2800" b="1" dirty="0" err="1">
                <a:solidFill>
                  <a:schemeClr val="dk1"/>
                </a:solidFill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về</a:t>
            </a:r>
            <a:r>
              <a:rPr lang="en-US" sz="2800" b="1" dirty="0">
                <a:solidFill>
                  <a:schemeClr val="dk1"/>
                </a:solidFill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 PHP</a:t>
            </a:r>
            <a:endParaRPr lang="en-US" sz="2800" b="1" dirty="0">
              <a:latin typeface="iCiel Cadena" panose="02000503000000020004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18504B6D-9150-1779-F48B-9A2B6711F7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1120" y="1568565"/>
            <a:ext cx="3633380" cy="2277959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336291C8-DC24-99E9-602F-C5BE4E9CDAA8}"/>
              </a:ext>
            </a:extLst>
          </p:cNvPr>
          <p:cNvSpPr txBox="1"/>
          <p:nvPr/>
        </p:nvSpPr>
        <p:spPr>
          <a:xfrm>
            <a:off x="1283205" y="2015046"/>
            <a:ext cx="335547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vi-VN" b="1" i="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PHP</a:t>
            </a:r>
            <a:r>
              <a:rPr lang="en-US" b="0" i="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 </a:t>
            </a:r>
            <a:r>
              <a:rPr lang="vi-VN" b="0" i="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</a:t>
            </a:r>
            <a:r>
              <a:rPr lang="vi-VN" b="0" i="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Hypertext</a:t>
            </a:r>
            <a:r>
              <a:rPr lang="vi-VN" b="0" i="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vi-VN" b="0" i="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Preprocessor</a:t>
            </a:r>
            <a:r>
              <a:rPr lang="vi-VN" b="0" i="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 là một ngôn ngữ lập trình thông dịch được sử dụng chủ yếu để phát triển ứng dụng </a:t>
            </a:r>
            <a:r>
              <a:rPr lang="vi-VN" b="0" i="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web</a:t>
            </a:r>
            <a:r>
              <a:rPr lang="vi-VN" b="0" i="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động. Đây là một ngôn ngữ mã nguồn mở và được tích hợp trực tiếp vào mã HTML.</a:t>
            </a:r>
            <a:endParaRPr lang="en-US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AB67F7B-BFC9-C0EC-56F1-DAE04E4B5EFA}"/>
              </a:ext>
            </a:extLst>
          </p:cNvPr>
          <p:cNvGrpSpPr/>
          <p:nvPr/>
        </p:nvGrpSpPr>
        <p:grpSpPr>
          <a:xfrm>
            <a:off x="954275" y="4389435"/>
            <a:ext cx="7696198" cy="4503582"/>
            <a:chOff x="892680" y="115311"/>
            <a:chExt cx="7696198" cy="4503582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2E22DB3C-AB75-27E5-D6B5-2F8049593DB3}"/>
                </a:ext>
              </a:extLst>
            </p:cNvPr>
            <p:cNvGrpSpPr/>
            <p:nvPr/>
          </p:nvGrpSpPr>
          <p:grpSpPr>
            <a:xfrm>
              <a:off x="892680" y="1046457"/>
              <a:ext cx="6000750" cy="3572436"/>
              <a:chOff x="892680" y="3692635"/>
              <a:chExt cx="6000750" cy="3572436"/>
            </a:xfrm>
          </p:grpSpPr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0A7A49B-4E89-21EE-6EE4-E7CB3DDD30A9}"/>
                  </a:ext>
                </a:extLst>
              </p:cNvPr>
              <p:cNvSpPr txBox="1"/>
              <p:nvPr/>
            </p:nvSpPr>
            <p:spPr>
              <a:xfrm>
                <a:off x="892680" y="4156528"/>
                <a:ext cx="6000750" cy="310854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lgDash"/>
              </a:ln>
            </p:spPr>
            <p:txBody>
              <a:bodyPr wrap="square">
                <a:spAutoFit/>
              </a:bodyPr>
              <a:lstStyle/>
              <a:p>
                <a:r>
                  <a:rPr lang="en-US" b="1" dirty="0">
                    <a:solidFill>
                      <a:srgbClr val="BE5046"/>
                    </a:solidFill>
                    <a:effectLst/>
                    <a:latin typeface="Fira Code" panose="020B0809050000020004" pitchFamily="49" charset="0"/>
                  </a:rPr>
                  <a:t>&lt;?</a:t>
                </a:r>
                <a:r>
                  <a:rPr lang="en-US" b="1" dirty="0" err="1">
                    <a:solidFill>
                      <a:srgbClr val="BE5046"/>
                    </a:solidFill>
                    <a:effectLst/>
                    <a:latin typeface="Fira Code" panose="020B0809050000020004" pitchFamily="49" charset="0"/>
                  </a:rPr>
                  <a:t>php</a:t>
                </a:r>
                <a:endParaRPr lang="en-US" b="1" dirty="0">
                  <a:solidFill>
                    <a:srgbClr val="ABB2BF"/>
                  </a:solidFill>
                  <a:effectLst/>
                  <a:latin typeface="Fira Code" panose="020B0809050000020004" pitchFamily="49" charset="0"/>
                </a:endParaRPr>
              </a:p>
              <a:p>
                <a:r>
                  <a:rPr lang="en-US" b="1" dirty="0">
                    <a:solidFill>
                      <a:srgbClr val="E06C75"/>
                    </a:solidFill>
                    <a:effectLst/>
                    <a:latin typeface="Fira Code" panose="020B0809050000020004" pitchFamily="49" charset="0"/>
                  </a:rPr>
                  <a:t>$</a:t>
                </a:r>
                <a:r>
                  <a:rPr lang="en-US" b="1" dirty="0" err="1">
                    <a:solidFill>
                      <a:srgbClr val="E06C75"/>
                    </a:solidFill>
                    <a:effectLst/>
                    <a:latin typeface="Fira Code" panose="020B0809050000020004" pitchFamily="49" charset="0"/>
                  </a:rPr>
                  <a:t>servername</a:t>
                </a:r>
                <a:r>
                  <a:rPr lang="en-US" b="1" dirty="0">
                    <a:solidFill>
                      <a:srgbClr val="ABB2BF"/>
                    </a:solidFill>
                    <a:effectLst/>
                    <a:latin typeface="Fira Code" panose="020B0809050000020004" pitchFamily="49" charset="0"/>
                  </a:rPr>
                  <a:t> </a:t>
                </a:r>
                <a:r>
                  <a:rPr lang="en-US" b="1" dirty="0">
                    <a:solidFill>
                      <a:srgbClr val="56B6C2"/>
                    </a:solidFill>
                    <a:effectLst/>
                    <a:latin typeface="Fira Code" panose="020B0809050000020004" pitchFamily="49" charset="0"/>
                  </a:rPr>
                  <a:t>=</a:t>
                </a:r>
                <a:r>
                  <a:rPr lang="en-US" b="1" dirty="0">
                    <a:solidFill>
                      <a:srgbClr val="ABB2BF"/>
                    </a:solidFill>
                    <a:effectLst/>
                    <a:latin typeface="Fira Code" panose="020B0809050000020004" pitchFamily="49" charset="0"/>
                  </a:rPr>
                  <a:t> </a:t>
                </a:r>
                <a:r>
                  <a:rPr lang="en-US" b="1" dirty="0">
                    <a:solidFill>
                      <a:srgbClr val="98C379"/>
                    </a:solidFill>
                    <a:effectLst/>
                    <a:latin typeface="Fira Code" panose="020B0809050000020004" pitchFamily="49" charset="0"/>
                  </a:rPr>
                  <a:t>"localhost"</a:t>
                </a:r>
                <a:r>
                  <a:rPr lang="en-US" b="1" dirty="0">
                    <a:solidFill>
                      <a:srgbClr val="ABB2BF"/>
                    </a:solidFill>
                    <a:effectLst/>
                    <a:latin typeface="Fira Code" panose="020B0809050000020004" pitchFamily="49" charset="0"/>
                  </a:rPr>
                  <a:t>;</a:t>
                </a:r>
              </a:p>
              <a:p>
                <a:r>
                  <a:rPr lang="en-US" b="1" dirty="0">
                    <a:solidFill>
                      <a:srgbClr val="E06C75"/>
                    </a:solidFill>
                    <a:effectLst/>
                    <a:latin typeface="Fira Code" panose="020B0809050000020004" pitchFamily="49" charset="0"/>
                  </a:rPr>
                  <a:t>$username</a:t>
                </a:r>
                <a:r>
                  <a:rPr lang="en-US" b="1" dirty="0">
                    <a:solidFill>
                      <a:srgbClr val="ABB2BF"/>
                    </a:solidFill>
                    <a:effectLst/>
                    <a:latin typeface="Fira Code" panose="020B0809050000020004" pitchFamily="49" charset="0"/>
                  </a:rPr>
                  <a:t> </a:t>
                </a:r>
                <a:r>
                  <a:rPr lang="en-US" b="1" dirty="0">
                    <a:solidFill>
                      <a:srgbClr val="56B6C2"/>
                    </a:solidFill>
                    <a:effectLst/>
                    <a:latin typeface="Fira Code" panose="020B0809050000020004" pitchFamily="49" charset="0"/>
                  </a:rPr>
                  <a:t>=</a:t>
                </a:r>
                <a:r>
                  <a:rPr lang="en-US" b="1" dirty="0">
                    <a:solidFill>
                      <a:srgbClr val="ABB2BF"/>
                    </a:solidFill>
                    <a:effectLst/>
                    <a:latin typeface="Fira Code" panose="020B0809050000020004" pitchFamily="49" charset="0"/>
                  </a:rPr>
                  <a:t> </a:t>
                </a:r>
                <a:r>
                  <a:rPr lang="en-US" b="1" dirty="0">
                    <a:solidFill>
                      <a:srgbClr val="98C379"/>
                    </a:solidFill>
                    <a:effectLst/>
                    <a:latin typeface="Fira Code" panose="020B0809050000020004" pitchFamily="49" charset="0"/>
                  </a:rPr>
                  <a:t>"root"</a:t>
                </a:r>
                <a:r>
                  <a:rPr lang="en-US" b="1" dirty="0">
                    <a:solidFill>
                      <a:srgbClr val="ABB2BF"/>
                    </a:solidFill>
                    <a:effectLst/>
                    <a:latin typeface="Fira Code" panose="020B0809050000020004" pitchFamily="49" charset="0"/>
                  </a:rPr>
                  <a:t>;</a:t>
                </a:r>
              </a:p>
              <a:p>
                <a:r>
                  <a:rPr lang="en-US" b="1" dirty="0">
                    <a:solidFill>
                      <a:srgbClr val="E06C75"/>
                    </a:solidFill>
                    <a:effectLst/>
                    <a:latin typeface="Fira Code" panose="020B0809050000020004" pitchFamily="49" charset="0"/>
                  </a:rPr>
                  <a:t>$password</a:t>
                </a:r>
                <a:r>
                  <a:rPr lang="en-US" b="1" dirty="0">
                    <a:solidFill>
                      <a:srgbClr val="ABB2BF"/>
                    </a:solidFill>
                    <a:effectLst/>
                    <a:latin typeface="Fira Code" panose="020B0809050000020004" pitchFamily="49" charset="0"/>
                  </a:rPr>
                  <a:t> </a:t>
                </a:r>
                <a:r>
                  <a:rPr lang="en-US" b="1" dirty="0">
                    <a:solidFill>
                      <a:srgbClr val="56B6C2"/>
                    </a:solidFill>
                    <a:effectLst/>
                    <a:latin typeface="Fira Code" panose="020B0809050000020004" pitchFamily="49" charset="0"/>
                  </a:rPr>
                  <a:t>=</a:t>
                </a:r>
                <a:r>
                  <a:rPr lang="en-US" b="1" dirty="0">
                    <a:solidFill>
                      <a:srgbClr val="ABB2BF"/>
                    </a:solidFill>
                    <a:effectLst/>
                    <a:latin typeface="Fira Code" panose="020B0809050000020004" pitchFamily="49" charset="0"/>
                  </a:rPr>
                  <a:t> </a:t>
                </a:r>
                <a:r>
                  <a:rPr lang="en-US" b="1" dirty="0">
                    <a:solidFill>
                      <a:srgbClr val="98C379"/>
                    </a:solidFill>
                    <a:effectLst/>
                    <a:latin typeface="Fira Code" panose="020B0809050000020004" pitchFamily="49" charset="0"/>
                  </a:rPr>
                  <a:t>""</a:t>
                </a:r>
                <a:r>
                  <a:rPr lang="en-US" b="1" dirty="0">
                    <a:solidFill>
                      <a:srgbClr val="ABB2BF"/>
                    </a:solidFill>
                    <a:effectLst/>
                    <a:latin typeface="Fira Code" panose="020B0809050000020004" pitchFamily="49" charset="0"/>
                  </a:rPr>
                  <a:t>;</a:t>
                </a:r>
              </a:p>
              <a:p>
                <a:r>
                  <a:rPr lang="en-US" b="1" dirty="0">
                    <a:solidFill>
                      <a:srgbClr val="E06C75"/>
                    </a:solidFill>
                    <a:effectLst/>
                    <a:latin typeface="Fira Code" panose="020B0809050000020004" pitchFamily="49" charset="0"/>
                  </a:rPr>
                  <a:t>$</a:t>
                </a:r>
                <a:r>
                  <a:rPr lang="en-US" b="1" dirty="0" err="1">
                    <a:solidFill>
                      <a:srgbClr val="E06C75"/>
                    </a:solidFill>
                    <a:effectLst/>
                    <a:latin typeface="Fira Code" panose="020B0809050000020004" pitchFamily="49" charset="0"/>
                  </a:rPr>
                  <a:t>dbname</a:t>
                </a:r>
                <a:r>
                  <a:rPr lang="en-US" b="1" dirty="0">
                    <a:solidFill>
                      <a:srgbClr val="ABB2BF"/>
                    </a:solidFill>
                    <a:effectLst/>
                    <a:latin typeface="Fira Code" panose="020B0809050000020004" pitchFamily="49" charset="0"/>
                  </a:rPr>
                  <a:t> </a:t>
                </a:r>
                <a:r>
                  <a:rPr lang="en-US" b="1" dirty="0">
                    <a:solidFill>
                      <a:srgbClr val="56B6C2"/>
                    </a:solidFill>
                    <a:effectLst/>
                    <a:latin typeface="Fira Code" panose="020B0809050000020004" pitchFamily="49" charset="0"/>
                  </a:rPr>
                  <a:t>=</a:t>
                </a:r>
                <a:r>
                  <a:rPr lang="en-US" b="1" dirty="0">
                    <a:solidFill>
                      <a:srgbClr val="ABB2BF"/>
                    </a:solidFill>
                    <a:effectLst/>
                    <a:latin typeface="Fira Code" panose="020B0809050000020004" pitchFamily="49" charset="0"/>
                  </a:rPr>
                  <a:t> </a:t>
                </a:r>
                <a:r>
                  <a:rPr lang="en-US" b="1" dirty="0">
                    <a:solidFill>
                      <a:srgbClr val="98C379"/>
                    </a:solidFill>
                    <a:effectLst/>
                    <a:latin typeface="Fira Code" panose="020B0809050000020004" pitchFamily="49" charset="0"/>
                  </a:rPr>
                  <a:t>"</a:t>
                </a:r>
                <a:r>
                  <a:rPr lang="en-US" b="1" dirty="0" err="1">
                    <a:solidFill>
                      <a:srgbClr val="98C379"/>
                    </a:solidFill>
                    <a:effectLst/>
                    <a:latin typeface="Fira Code" panose="020B0809050000020004" pitchFamily="49" charset="0"/>
                  </a:rPr>
                  <a:t>db_dienthoai</a:t>
                </a:r>
                <a:r>
                  <a:rPr lang="en-US" b="1" dirty="0">
                    <a:solidFill>
                      <a:srgbClr val="98C379"/>
                    </a:solidFill>
                    <a:effectLst/>
                    <a:latin typeface="Fira Code" panose="020B0809050000020004" pitchFamily="49" charset="0"/>
                  </a:rPr>
                  <a:t>"</a:t>
                </a:r>
                <a:r>
                  <a:rPr lang="en-US" b="1" dirty="0">
                    <a:solidFill>
                      <a:srgbClr val="ABB2BF"/>
                    </a:solidFill>
                    <a:effectLst/>
                    <a:latin typeface="Fira Code" panose="020B0809050000020004" pitchFamily="49" charset="0"/>
                  </a:rPr>
                  <a:t>;</a:t>
                </a:r>
              </a:p>
              <a:p>
                <a:br>
                  <a:rPr lang="en-US" b="1" dirty="0">
                    <a:solidFill>
                      <a:srgbClr val="ABB2BF"/>
                    </a:solidFill>
                    <a:effectLst/>
                    <a:latin typeface="Fira Code" panose="020B0809050000020004" pitchFamily="49" charset="0"/>
                  </a:rPr>
                </a:br>
                <a:r>
                  <a:rPr lang="en-US" b="1" dirty="0">
                    <a:solidFill>
                      <a:srgbClr val="7F848E"/>
                    </a:solidFill>
                    <a:effectLst/>
                    <a:latin typeface="Fira Code" panose="020B0809050000020004" pitchFamily="49" charset="0"/>
                  </a:rPr>
                  <a:t>// Create connection</a:t>
                </a:r>
                <a:endParaRPr lang="en-US" b="1" dirty="0">
                  <a:solidFill>
                    <a:srgbClr val="ABB2BF"/>
                  </a:solidFill>
                  <a:effectLst/>
                  <a:latin typeface="Fira Code" panose="020B0809050000020004" pitchFamily="49" charset="0"/>
                </a:endParaRPr>
              </a:p>
              <a:p>
                <a:r>
                  <a:rPr lang="en-US" b="1" dirty="0">
                    <a:solidFill>
                      <a:srgbClr val="E06C75"/>
                    </a:solidFill>
                    <a:effectLst/>
                    <a:latin typeface="Fira Code" panose="020B0809050000020004" pitchFamily="49" charset="0"/>
                  </a:rPr>
                  <a:t>$conn</a:t>
                </a:r>
                <a:r>
                  <a:rPr lang="en-US" b="1" dirty="0">
                    <a:solidFill>
                      <a:srgbClr val="ABB2BF"/>
                    </a:solidFill>
                    <a:effectLst/>
                    <a:latin typeface="Fira Code" panose="020B0809050000020004" pitchFamily="49" charset="0"/>
                  </a:rPr>
                  <a:t> </a:t>
                </a:r>
                <a:r>
                  <a:rPr lang="en-US" b="1" dirty="0">
                    <a:solidFill>
                      <a:srgbClr val="56B6C2"/>
                    </a:solidFill>
                    <a:effectLst/>
                    <a:latin typeface="Fira Code" panose="020B0809050000020004" pitchFamily="49" charset="0"/>
                  </a:rPr>
                  <a:t>=</a:t>
                </a:r>
                <a:r>
                  <a:rPr lang="en-US" b="1" dirty="0">
                    <a:solidFill>
                      <a:srgbClr val="ABB2BF"/>
                    </a:solidFill>
                    <a:effectLst/>
                    <a:latin typeface="Fira Code" panose="020B0809050000020004" pitchFamily="49" charset="0"/>
                  </a:rPr>
                  <a:t> </a:t>
                </a:r>
                <a:r>
                  <a:rPr lang="en-US" b="1" dirty="0">
                    <a:solidFill>
                      <a:srgbClr val="C678DD"/>
                    </a:solidFill>
                    <a:effectLst/>
                    <a:latin typeface="Fira Code" panose="020B0809050000020004" pitchFamily="49" charset="0"/>
                  </a:rPr>
                  <a:t>new</a:t>
                </a:r>
                <a:r>
                  <a:rPr lang="en-US" b="1" dirty="0">
                    <a:solidFill>
                      <a:srgbClr val="ABB2BF"/>
                    </a:solidFill>
                    <a:effectLst/>
                    <a:latin typeface="Fira Code" panose="020B0809050000020004" pitchFamily="49" charset="0"/>
                  </a:rPr>
                  <a:t> </a:t>
                </a:r>
                <a:r>
                  <a:rPr lang="en-US" b="1" dirty="0" err="1">
                    <a:solidFill>
                      <a:srgbClr val="E5C07B"/>
                    </a:solidFill>
                    <a:effectLst/>
                    <a:latin typeface="Fira Code" panose="020B0809050000020004" pitchFamily="49" charset="0"/>
                  </a:rPr>
                  <a:t>mysqli</a:t>
                </a:r>
                <a:r>
                  <a:rPr lang="en-US" b="1" dirty="0">
                    <a:solidFill>
                      <a:srgbClr val="ABB2BF"/>
                    </a:solidFill>
                    <a:effectLst/>
                    <a:latin typeface="Fira Code" panose="020B0809050000020004" pitchFamily="49" charset="0"/>
                  </a:rPr>
                  <a:t>(</a:t>
                </a:r>
                <a:r>
                  <a:rPr lang="en-US" b="1" dirty="0">
                    <a:solidFill>
                      <a:srgbClr val="E06C75"/>
                    </a:solidFill>
                    <a:effectLst/>
                    <a:latin typeface="Fira Code" panose="020B0809050000020004" pitchFamily="49" charset="0"/>
                  </a:rPr>
                  <a:t>$</a:t>
                </a:r>
                <a:r>
                  <a:rPr lang="en-US" b="1" dirty="0" err="1">
                    <a:solidFill>
                      <a:srgbClr val="E06C75"/>
                    </a:solidFill>
                    <a:effectLst/>
                    <a:latin typeface="Fira Code" panose="020B0809050000020004" pitchFamily="49" charset="0"/>
                  </a:rPr>
                  <a:t>servername</a:t>
                </a:r>
                <a:r>
                  <a:rPr lang="en-US" b="1" dirty="0">
                    <a:solidFill>
                      <a:srgbClr val="ABB2BF"/>
                    </a:solidFill>
                    <a:effectLst/>
                    <a:latin typeface="Fira Code" panose="020B0809050000020004" pitchFamily="49" charset="0"/>
                  </a:rPr>
                  <a:t>, </a:t>
                </a:r>
                <a:r>
                  <a:rPr lang="en-US" b="1" dirty="0">
                    <a:solidFill>
                      <a:srgbClr val="E06C75"/>
                    </a:solidFill>
                    <a:effectLst/>
                    <a:latin typeface="Fira Code" panose="020B0809050000020004" pitchFamily="49" charset="0"/>
                  </a:rPr>
                  <a:t>$username</a:t>
                </a:r>
                <a:r>
                  <a:rPr lang="en-US" b="1" dirty="0">
                    <a:solidFill>
                      <a:srgbClr val="ABB2BF"/>
                    </a:solidFill>
                    <a:effectLst/>
                    <a:latin typeface="Fira Code" panose="020B0809050000020004" pitchFamily="49" charset="0"/>
                  </a:rPr>
                  <a:t>, </a:t>
                </a:r>
                <a:r>
                  <a:rPr lang="en-US" b="1" dirty="0">
                    <a:solidFill>
                      <a:srgbClr val="E06C75"/>
                    </a:solidFill>
                    <a:effectLst/>
                    <a:latin typeface="Fira Code" panose="020B0809050000020004" pitchFamily="49" charset="0"/>
                  </a:rPr>
                  <a:t>$password</a:t>
                </a:r>
                <a:r>
                  <a:rPr lang="en-US" b="1" dirty="0">
                    <a:solidFill>
                      <a:srgbClr val="ABB2BF"/>
                    </a:solidFill>
                    <a:effectLst/>
                    <a:latin typeface="Fira Code" panose="020B0809050000020004" pitchFamily="49" charset="0"/>
                  </a:rPr>
                  <a:t>, </a:t>
                </a:r>
                <a:r>
                  <a:rPr lang="en-US" b="1" dirty="0">
                    <a:solidFill>
                      <a:srgbClr val="E06C75"/>
                    </a:solidFill>
                    <a:effectLst/>
                    <a:latin typeface="Fira Code" panose="020B0809050000020004" pitchFamily="49" charset="0"/>
                  </a:rPr>
                  <a:t>$</a:t>
                </a:r>
                <a:r>
                  <a:rPr lang="en-US" b="1" dirty="0" err="1">
                    <a:solidFill>
                      <a:srgbClr val="E06C75"/>
                    </a:solidFill>
                    <a:effectLst/>
                    <a:latin typeface="Fira Code" panose="020B0809050000020004" pitchFamily="49" charset="0"/>
                  </a:rPr>
                  <a:t>dbname</a:t>
                </a:r>
                <a:r>
                  <a:rPr lang="en-US" b="1" dirty="0">
                    <a:solidFill>
                      <a:srgbClr val="ABB2BF"/>
                    </a:solidFill>
                    <a:effectLst/>
                    <a:latin typeface="Fira Code" panose="020B0809050000020004" pitchFamily="49" charset="0"/>
                  </a:rPr>
                  <a:t>);</a:t>
                </a:r>
              </a:p>
              <a:p>
                <a:r>
                  <a:rPr lang="en-US" b="1" dirty="0">
                    <a:solidFill>
                      <a:srgbClr val="7F848E"/>
                    </a:solidFill>
                    <a:effectLst/>
                    <a:latin typeface="Fira Code" panose="020B0809050000020004" pitchFamily="49" charset="0"/>
                  </a:rPr>
                  <a:t>// Check connection</a:t>
                </a:r>
                <a:endParaRPr lang="en-US" b="1" dirty="0">
                  <a:solidFill>
                    <a:srgbClr val="ABB2BF"/>
                  </a:solidFill>
                  <a:effectLst/>
                  <a:latin typeface="Fira Code" panose="020B0809050000020004" pitchFamily="49" charset="0"/>
                </a:endParaRPr>
              </a:p>
              <a:p>
                <a:r>
                  <a:rPr lang="en-US" b="1" dirty="0">
                    <a:solidFill>
                      <a:srgbClr val="C678DD"/>
                    </a:solidFill>
                    <a:effectLst/>
                    <a:latin typeface="Fira Code" panose="020B0809050000020004" pitchFamily="49" charset="0"/>
                  </a:rPr>
                  <a:t>if</a:t>
                </a:r>
                <a:r>
                  <a:rPr lang="en-US" b="1" dirty="0">
                    <a:solidFill>
                      <a:srgbClr val="ABB2BF"/>
                    </a:solidFill>
                    <a:effectLst/>
                    <a:latin typeface="Fira Code" panose="020B0809050000020004" pitchFamily="49" charset="0"/>
                  </a:rPr>
                  <a:t> (</a:t>
                </a:r>
                <a:r>
                  <a:rPr lang="en-US" b="1" dirty="0">
                    <a:solidFill>
                      <a:srgbClr val="E06C75"/>
                    </a:solidFill>
                    <a:effectLst/>
                    <a:latin typeface="Fira Code" panose="020B0809050000020004" pitchFamily="49" charset="0"/>
                  </a:rPr>
                  <a:t>$conn</a:t>
                </a:r>
                <a:r>
                  <a:rPr lang="en-US" b="1" dirty="0">
                    <a:solidFill>
                      <a:srgbClr val="ABB2BF"/>
                    </a:solidFill>
                    <a:effectLst/>
                    <a:latin typeface="Fira Code" panose="020B0809050000020004" pitchFamily="49" charset="0"/>
                  </a:rPr>
                  <a:t>-&gt;</a:t>
                </a:r>
                <a:r>
                  <a:rPr lang="en-US" b="1" dirty="0" err="1">
                    <a:solidFill>
                      <a:srgbClr val="E06C75"/>
                    </a:solidFill>
                    <a:effectLst/>
                    <a:latin typeface="Fira Code" panose="020B0809050000020004" pitchFamily="49" charset="0"/>
                  </a:rPr>
                  <a:t>connect_error</a:t>
                </a:r>
                <a:r>
                  <a:rPr lang="en-US" b="1" dirty="0">
                    <a:solidFill>
                      <a:srgbClr val="ABB2BF"/>
                    </a:solidFill>
                    <a:effectLst/>
                    <a:latin typeface="Fira Code" panose="020B0809050000020004" pitchFamily="49" charset="0"/>
                  </a:rPr>
                  <a:t>) {</a:t>
                </a:r>
              </a:p>
              <a:p>
                <a:r>
                  <a:rPr lang="en-US" b="1" dirty="0">
                    <a:solidFill>
                      <a:srgbClr val="ABB2BF"/>
                    </a:solidFill>
                    <a:effectLst/>
                    <a:latin typeface="Fira Code" panose="020B0809050000020004" pitchFamily="49" charset="0"/>
                  </a:rPr>
                  <a:t>  </a:t>
                </a:r>
                <a:r>
                  <a:rPr lang="en-US" b="1" dirty="0">
                    <a:solidFill>
                      <a:srgbClr val="C678DD"/>
                    </a:solidFill>
                    <a:effectLst/>
                    <a:latin typeface="Fira Code" panose="020B0809050000020004" pitchFamily="49" charset="0"/>
                  </a:rPr>
                  <a:t>die</a:t>
                </a:r>
                <a:r>
                  <a:rPr lang="en-US" b="1" dirty="0">
                    <a:solidFill>
                      <a:srgbClr val="ABB2BF"/>
                    </a:solidFill>
                    <a:effectLst/>
                    <a:latin typeface="Fira Code" panose="020B0809050000020004" pitchFamily="49" charset="0"/>
                  </a:rPr>
                  <a:t>(</a:t>
                </a:r>
                <a:r>
                  <a:rPr lang="en-US" b="1" dirty="0">
                    <a:solidFill>
                      <a:srgbClr val="98C379"/>
                    </a:solidFill>
                    <a:effectLst/>
                    <a:latin typeface="Fira Code" panose="020B0809050000020004" pitchFamily="49" charset="0"/>
                  </a:rPr>
                  <a:t>"Connection failed: "</a:t>
                </a:r>
                <a:r>
                  <a:rPr lang="en-US" b="1" dirty="0">
                    <a:solidFill>
                      <a:srgbClr val="ABB2BF"/>
                    </a:solidFill>
                    <a:effectLst/>
                    <a:latin typeface="Fira Code" panose="020B0809050000020004" pitchFamily="49" charset="0"/>
                  </a:rPr>
                  <a:t> . </a:t>
                </a:r>
                <a:r>
                  <a:rPr lang="en-US" b="1" dirty="0">
                    <a:solidFill>
                      <a:srgbClr val="E06C75"/>
                    </a:solidFill>
                    <a:effectLst/>
                    <a:latin typeface="Fira Code" panose="020B0809050000020004" pitchFamily="49" charset="0"/>
                  </a:rPr>
                  <a:t>$conn</a:t>
                </a:r>
                <a:r>
                  <a:rPr lang="en-US" b="1" dirty="0">
                    <a:solidFill>
                      <a:srgbClr val="ABB2BF"/>
                    </a:solidFill>
                    <a:effectLst/>
                    <a:latin typeface="Fira Code" panose="020B0809050000020004" pitchFamily="49" charset="0"/>
                  </a:rPr>
                  <a:t>-&gt;</a:t>
                </a:r>
                <a:r>
                  <a:rPr lang="en-US" b="1" dirty="0" err="1">
                    <a:solidFill>
                      <a:srgbClr val="E06C75"/>
                    </a:solidFill>
                    <a:effectLst/>
                    <a:latin typeface="Fira Code" panose="020B0809050000020004" pitchFamily="49" charset="0"/>
                  </a:rPr>
                  <a:t>connect_error</a:t>
                </a:r>
                <a:r>
                  <a:rPr lang="en-US" b="1" dirty="0">
                    <a:solidFill>
                      <a:srgbClr val="ABB2BF"/>
                    </a:solidFill>
                    <a:effectLst/>
                    <a:latin typeface="Fira Code" panose="020B0809050000020004" pitchFamily="49" charset="0"/>
                  </a:rPr>
                  <a:t>);</a:t>
                </a:r>
              </a:p>
              <a:p>
                <a:r>
                  <a:rPr lang="en-US" b="1" dirty="0">
                    <a:solidFill>
                      <a:srgbClr val="ABB2BF"/>
                    </a:solidFill>
                    <a:effectLst/>
                    <a:latin typeface="Fira Code" panose="020B0809050000020004" pitchFamily="49" charset="0"/>
                  </a:rPr>
                  <a:t>}</a:t>
                </a:r>
              </a:p>
              <a:p>
                <a:r>
                  <a:rPr lang="en-US" b="1" dirty="0">
                    <a:solidFill>
                      <a:srgbClr val="BE5046"/>
                    </a:solidFill>
                    <a:effectLst/>
                    <a:latin typeface="Fira Code" panose="020B0809050000020004" pitchFamily="49" charset="0"/>
                  </a:rPr>
                  <a:t>?&gt;</a:t>
                </a:r>
                <a:endParaRPr lang="en-US" b="1" dirty="0">
                  <a:solidFill>
                    <a:srgbClr val="ABB2BF"/>
                  </a:solidFill>
                  <a:effectLst/>
                  <a:latin typeface="Fira Code" panose="020B0809050000020004" pitchFamily="49" charset="0"/>
                </a:endParaRP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51E5B91-4FC9-7B2C-31AA-5454982F22B3}"/>
                  </a:ext>
                </a:extLst>
              </p:cNvPr>
              <p:cNvSpPr txBox="1"/>
              <p:nvPr/>
            </p:nvSpPr>
            <p:spPr>
              <a:xfrm>
                <a:off x="892680" y="3692635"/>
                <a:ext cx="3776302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n-US" dirty="0" err="1"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Kết</a:t>
                </a:r>
                <a:r>
                  <a:rPr lang="en-US" dirty="0"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  <a:r>
                  <a:rPr lang="en-US" dirty="0" err="1"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nối</a:t>
                </a:r>
                <a:r>
                  <a:rPr lang="en-US" dirty="0"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  <a:r>
                  <a:rPr lang="en-US" dirty="0" err="1"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với</a:t>
                </a:r>
                <a:r>
                  <a:rPr lang="en-US" dirty="0"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MySQL </a:t>
                </a:r>
                <a:r>
                  <a:rPr lang="en-US" dirty="0" err="1"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bằng</a:t>
                </a:r>
                <a:r>
                  <a:rPr lang="en-US" dirty="0"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PHP.</a:t>
                </a:r>
              </a:p>
            </p:txBody>
          </p:sp>
        </p:grpSp>
        <p:pic>
          <p:nvPicPr>
            <p:cNvPr id="1026" name="Picture 2" descr="Sử dụng mệnh đề WHERE của câu lệnh SELECT trong PHP và MySQL - Học Lập Trình">
              <a:extLst>
                <a:ext uri="{FF2B5EF4-FFF2-40B4-BE49-F238E27FC236}">
                  <a16:creationId xmlns:a16="http://schemas.microsoft.com/office/drawing/2014/main" id="{3510C8CF-6800-C36F-DA45-D0AFA99B50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64678" y="115311"/>
              <a:ext cx="3124200" cy="30956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4161342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6.17284E-7 L 0.00105 -0.82037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" y="-4101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4.5679E-6 L -0.11198 -0.77314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608" y="-3867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4.5679E-6 L -0.57378 -0.14413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698" y="-72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theme/theme1.xml><?xml version="1.0" encoding="utf-8"?>
<a:theme xmlns:a="http://schemas.openxmlformats.org/drawingml/2006/main" name="Data Analytics Strategy Toolkit by Slidesgo">
  <a:themeElements>
    <a:clrScheme name="Simple Light">
      <a:dk1>
        <a:srgbClr val="202331"/>
      </a:dk1>
      <a:lt1>
        <a:srgbClr val="F8F4F4"/>
      </a:lt1>
      <a:dk2>
        <a:srgbClr val="1BBBE9"/>
      </a:dk2>
      <a:lt2>
        <a:srgbClr val="2C7EC7"/>
      </a:lt2>
      <a:accent1>
        <a:srgbClr val="0B5394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202331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839</TotalTime>
  <Words>1101</Words>
  <Application>Microsoft Office PowerPoint</Application>
  <PresentationFormat>On-screen Show (16:9)</PresentationFormat>
  <Paragraphs>114</Paragraphs>
  <Slides>22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3" baseType="lpstr">
      <vt:lpstr>iCiel Cadena</vt:lpstr>
      <vt:lpstr>Barlow</vt:lpstr>
      <vt:lpstr>Open Sans</vt:lpstr>
      <vt:lpstr>Comic Sans MS</vt:lpstr>
      <vt:lpstr>Poppins Black</vt:lpstr>
      <vt:lpstr>Arial</vt:lpstr>
      <vt:lpstr>Poppins ExtraBold</vt:lpstr>
      <vt:lpstr>Nunito Light</vt:lpstr>
      <vt:lpstr>Poppins</vt:lpstr>
      <vt:lpstr>Fira Code</vt:lpstr>
      <vt:lpstr>Data Analytics Strategy Toolkit by Slidesgo</vt:lpstr>
      <vt:lpstr>PowerPoint Presentation</vt:lpstr>
      <vt:lpstr>NỘI DUNG</vt:lpstr>
      <vt:lpstr>PowerPoint Presentation</vt:lpstr>
      <vt:lpstr>Lý thuyết nghiên cứu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Phân tích thiết kế hệ thống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Cài đặt thực nghiệm và demo</vt:lpstr>
      <vt:lpstr>Cài đặt thực nghiệm và demo</vt:lpstr>
      <vt:lpstr>CẢM ƠN THẦY CÔ VÀ CÁC BẠN ĐÃ LẮNG NGHE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Tìm Hiểu Về AngularJS Và Thiết Kế  Website Minh Họa</dc:title>
  <dc:creator>ASUS</dc:creator>
  <cp:lastModifiedBy>Trung Nghia</cp:lastModifiedBy>
  <cp:revision>45</cp:revision>
  <dcterms:modified xsi:type="dcterms:W3CDTF">2024-01-17T16:39:03Z</dcterms:modified>
</cp:coreProperties>
</file>